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8" r:id="rId3"/>
    <p:sldId id="256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6C9AB-6B2D-4CC4-BCD3-520A6724AB9E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E331-8C4A-4013-A48F-6642E4EE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DAF59-8D7F-46F7-A2E5-F3D26D1C32DE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69AB7-7091-4910-8AE3-415144774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7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هذه السنة، أنا أستأجر شقة / بيت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9AB7-7091-4910-8AE3-4151447749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العائلة</a:t>
            </a:r>
            <a:r>
              <a:rPr lang="ar-EG" baseline="0" dirty="0" smtClean="0"/>
              <a:t> في الكتاب تتكوّن من مها ومحمد وخالة مها / عمة مها وخالد </a:t>
            </a:r>
            <a:r>
              <a:rPr lang="ar-EG" baseline="0" dirty="0" err="1" smtClean="0"/>
              <a:t>ألخ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9AB7-7091-4910-8AE3-415144774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4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اليوم،</a:t>
            </a:r>
            <a:r>
              <a:rPr lang="ar-EG" baseline="0" dirty="0" smtClean="0"/>
              <a:t> مها تعدّ / تجهّز الأكل (السلطة)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9AB7-7091-4910-8AE3-415144774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نحن نطبخ الأكل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9AB7-7091-4910-8AE3-415144774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7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في سنة 2008،</a:t>
            </a:r>
            <a:r>
              <a:rPr lang="ar-EG" baseline="0" dirty="0" smtClean="0"/>
              <a:t> </a:t>
            </a:r>
            <a:r>
              <a:rPr lang="ar-EG" dirty="0" err="1" smtClean="0"/>
              <a:t>بارام</a:t>
            </a:r>
            <a:r>
              <a:rPr lang="ar-EG" dirty="0" smtClean="0"/>
              <a:t> أوباما </a:t>
            </a:r>
            <a:r>
              <a:rPr lang="ar-EG" b="1" dirty="0" smtClean="0"/>
              <a:t>تمنى</a:t>
            </a:r>
            <a:r>
              <a:rPr lang="ar-EG" dirty="0" smtClean="0"/>
              <a:t> أن(ه) يكون / يصبح رئيس أمريكا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9AB7-7091-4910-8AE3-4151447749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EG" b="1" dirty="0" smtClean="0"/>
              <a:t>في سنة 2009، أسرة باراك أوباما انتقلت</a:t>
            </a:r>
            <a:r>
              <a:rPr lang="ar-EG" b="1" baseline="0" dirty="0" smtClean="0"/>
              <a:t> </a:t>
            </a:r>
            <a:r>
              <a:rPr lang="ar-EG" b="0" baseline="0" dirty="0" smtClean="0"/>
              <a:t>إلى البيت الأبيض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9AB7-7091-4910-8AE3-4151447749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b="1" dirty="0" smtClean="0"/>
              <a:t>في السنة</a:t>
            </a:r>
            <a:r>
              <a:rPr lang="ar-EG" b="1" baseline="0" dirty="0" smtClean="0"/>
              <a:t> الماضية، الرئيس أوباما استقبل رئيس</a:t>
            </a:r>
            <a:r>
              <a:rPr lang="en-US" b="1" baseline="0" dirty="0" smtClean="0"/>
              <a:t> </a:t>
            </a:r>
            <a:r>
              <a:rPr lang="ar-LB" b="1" baseline="0" dirty="0" smtClean="0"/>
              <a:t>وزراء</a:t>
            </a:r>
            <a:r>
              <a:rPr lang="en-US" b="1" baseline="0" dirty="0" smtClean="0"/>
              <a:t> </a:t>
            </a:r>
            <a:r>
              <a:rPr lang="ar-EG" b="1" baseline="0" dirty="0" smtClean="0"/>
              <a:t> بريطانيا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9AB7-7091-4910-8AE3-4151447749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سيتركون البيت الأبيض وينتقلون إلى بيت آخر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9AB7-7091-4910-8AE3-4151447749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6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3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9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88FD-7BC9-4795-A2B1-B14B3029F61C}" type="datetimeFigureOut">
              <a:rPr lang="en-US" smtClean="0"/>
              <a:t>2014-09-23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8A85-7E78-4940-BD37-683F82D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eafedge.com/image-files/basic-words-in-sign-language-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0" y="1234440"/>
            <a:ext cx="3491602" cy="43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4.bp.blogspot.com/-pE3dFxmz54M/UOvpJfPlCEI/AAAAAAAANa4/eVfLb9m4jLY/s1600/Egyptian-poundEgy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2" y="488533"/>
            <a:ext cx="6270696" cy="27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015" y="464999"/>
            <a:ext cx="311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4400" dirty="0" smtClean="0"/>
              <a:t>هذه السنة ..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8" y="3429000"/>
            <a:ext cx="621792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_2IQTJeg1q8I/SUB3GUCQrbI/AAAAAAAAAsg/mv1DxbaE3R4/s200/ma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4159734"/>
            <a:ext cx="2949814" cy="2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3.bp.blogspot.com/_2IQTJeg1q8I/SUB7WPRIbyI/AAAAAAAAAsw/NWKf2bV5trg/s200/alkitaab-kha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5" y="151080"/>
            <a:ext cx="307646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8444" y="2715065"/>
            <a:ext cx="3756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4400" dirty="0" smtClean="0">
                <a:latin typeface="Simplified Arabic" panose="02020603050405020304" pitchFamily="18" charset="-78"/>
                <a:cs typeface="+mj-cs"/>
              </a:rPr>
              <a:t>العائلة في الكتاب ..</a:t>
            </a:r>
            <a:endParaRPr lang="en-US" sz="4400" dirty="0">
              <a:latin typeface="Simplified Arabic" panose="02020603050405020304" pitchFamily="18" charset="-78"/>
              <a:cs typeface="+mj-cs"/>
            </a:endParaRPr>
          </a:p>
        </p:txBody>
      </p:sp>
      <p:pic>
        <p:nvPicPr>
          <p:cNvPr id="8194" name="Picture 2" descr="http://3.bp.blogspot.com/_2IQTJeg1q8I/SUB8wroWIBI/AAAAAAAAAtA/yzV8KirPZt0/s200/alkitaabmhm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5" y="3595054"/>
            <a:ext cx="307646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3.bp.blogspot.com/_2IQTJeg1q8I/SUB8LRq3BUI/AAAAAAAAAs4/D8Y1mI3EDG4/s200/alkitaab-ramad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64" y="333252"/>
            <a:ext cx="3077279" cy="26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3181050">
            <a:off x="3460653" y="1563622"/>
            <a:ext cx="1814732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263075">
            <a:off x="3801062" y="4159368"/>
            <a:ext cx="1814732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982778">
            <a:off x="6651272" y="1461656"/>
            <a:ext cx="1814732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933373">
            <a:off x="6686944" y="4118027"/>
            <a:ext cx="1814732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5822" y="4255477"/>
            <a:ext cx="3932237" cy="1600200"/>
          </a:xfrm>
        </p:spPr>
        <p:txBody>
          <a:bodyPr>
            <a:normAutofit/>
          </a:bodyPr>
          <a:lstStyle/>
          <a:p>
            <a:pPr algn="r" rtl="1"/>
            <a:r>
              <a:rPr lang="ar-EG" sz="4400" dirty="0" smtClean="0"/>
              <a:t>اليوم ..</a:t>
            </a:r>
            <a:endParaRPr lang="en-US" sz="4400" dirty="0"/>
          </a:p>
        </p:txBody>
      </p:sp>
      <p:pic>
        <p:nvPicPr>
          <p:cNvPr id="1030" name="Picture 6" descr="http://2.bp.blogspot.com/_2IQTJeg1q8I/SUB9GpBt74I/AAAAAAAAAtI/W2-q79VNtQ4/s200/alkitaabmah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7" y="457200"/>
            <a:ext cx="3870004" cy="336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data:image/jpeg;base64,/9j/4AAQSkZJRgABAQAAAQABAAD/2wCEAAkGBxQTEhUUExQWFRQXFxgXGBcYGBUVGBYYFxQYGBYXFBgYHCggGBwlHxUUITEhJSktLi4uFx8zODMsNygtLisBCgoKDg0OGxAQGywkICQsLCwsLCwsLCwsLCwsLCwsLCwsLCwsNCwsLCwsLCwsLCwsLCwsLCwsLCwsLCwsLCwsLP/AABEIAK8BIAMBEQACEQEDEQH/xAAcAAADAQEBAQEBAAAAAAAAAAAEBQYDAgcBAAj/xABFEAACAQIEAwYDBgQDBgUFAAABAhEAAwQSITEFQVEGEyJhcYEykaEHQlKx0fAUI8HhFWJygqKy0tPxFjNDksIXNFNjo//EABsBAAIDAQEBAAAAAAAAAAAAAAMEAQIFAAYH/8QANxEAAgIBAwIDBQcEAgIDAAAAAQIAAxEEEiExQQUTUSJhcYGRFDKhscHR8CNCUuEG8WKiFRYz/9oADAMBAAIRAxEAPwClw9nQDpXz1mjD0gmHWLOtVr5aU8vEJuW9KatUlZIWLsTb0pRTzB218RYX1pnEzgecTC6aus6B3HowEgmfbMzUNBZOYysWaXZoyq5hPc0LdCbIvxiUxWYnaMQMEijYg1afRfiu2ZhQ0HxnEoG9XSjJkNZiA8NxDF8xO9GtQBcCTUxzmXOCxC5d6yTweZso4xNs1DJhQROg1UMuDPjbV0g9JP8AEEAJp+o8TNu6ydvrrT6niZ7TC8KusA8YcPwukmgWvIVMxktiBS+7mMCviflwk1xsxINfGZw2GipDxZhB7mlEHMqIDiGpmtcwoES4m4M1M7cQ2OJxb1NceJWPeG2KUsfEiU2CsUq10soyY3s4Ok31OJp06bMZ2bIAik2t3dZr1VBRiZXLNVDznSLsfh5Bpui4q0R1NIKzW0sUJjHTDMLvRNN9+DYQy4ulali5WDEW4xYBrKddryXHsmTrNrTQHExCMtmcXBNSJczB1ogMGZ1hxrUP0lQOY4sRSjRxBNm2qghSOIvxAphIlYuYgxnF7S6Alj/l2HudD7U/XprG5PE2tF/xbW6hQzYQH/Lr9B+uItxHGFOwb6frTK6UjqY//wDTdQG5sXHwP5f7gid48sEJA9dKaWjjiaY/4joFUCx23euQPwxPqYjLrt5Hf1HWhPSe88/4x/x23QJ51bb07nuPj7vfGWE4x50q+nnn1uxGVrtCBzmlm0ZMKNZthSdpB0oR0Rlx4jCV40rc6GdKywo1qtFmOxU0zXXiL2WZim/cppRFmOZxvFT0lGlDgLOgpC1uYxWkbW8LNKmzEcWrM0fCRVRZmc9GBB3sxRA0Ssr4iTGrBNO1nMUA5ijE3Ip2o4hlER3tW0pokYhGPEbcLwckaUpdZgQXU4lZg+GkCYrMsujAoJEc4GxFJ2PD6ernmOEFJmbdYxNhXAiHnLVXMmA44DKaNV1gbgNszxAg05qU2vBqeJphW1qlP35zRgTpWx1WB7xZxBtDWVcP6ks/3DJp2pgTHYYmLXKuFg8zK69WAkGcYe/rUsshDmNcNiKWdI0hhzXABJMAddqAFJOBHFTdwOslu1PF0NnJacMWYBoM+GCT/Qe9ami0zCzc46fnN/wfwi4akW21kAcjPr2ifhlu06qh/wDMZtzyA5D1rdrC/Oexua1SXH3QOk+8TwAXUZviC7bgzqvX4SKhyh6H4wdWrDcEj69PcfSEYriZthLeTLbgHlLj+9Slyn7sDSKr82K4Y8jjsZmlhr+a7cIRNdeZ5BVHkNKnBfkw1mxF8nbuz27fOfhwS4y5lIK8geY/Wo+z56RS6vQWDyrql+g/DvFvclTrI6g8tY+VKuCODPBf8g8B+wkXUnNR/wDU+h93oflCFFAnmMTeyxFUYAyV4MNFtmUsFYgbkAkD1NByoOCYwAxGQJz/AIdccSqkyCR5xvHn5VPnIp5M4VORkCCcPtsXii2EBYJeTiWfC8MdJrIusmpRVnrHtq1FIs2ZoqmJ0RUCSRF2OEUxXzM3VALJzHHU1o19Jmd4kxYpxITPEX2bXioxPEqTK3gVkRNZmpaF04y2ZUWRpWY3Wa4xtm6aUM8yq4EJttQiI/UczYGqRqcXLlWCyCcRfibm9MIsUds9YRjbRmRWxr9M27cINWnOHWlKKTnmWJhRuQKeJ2iUijiF7Q1mH2nlbGwsnTdFOBZklgTP1tZricS9aboR3Qoe4xnyxOXwgjSpFhzzONAxxBrDwYojDIgF4MnO0fGWuubYP8tDH+phuT6cq0dJpgi7j1M974HolqrFrD2j+A/3BcJxRraFUgTu0a/OnwxUYE9AyI5Bbt2m+DdLrKhi24M94JmB5cz02qltm1N2OYnr9aukrLkk9gPf+0rE4jZkIWaWnweKMpHhjSB4Qp3kydo1yrEJG8dZ4BmLHee8xxvCVRYcl7TbGBKHkwPI6+ke9Vq1BJyOo/GX0mrfS2Cys/7+Mm+ITaPclw2UztETsCDzj861qrd6A9J9D0GoTVJ5+MExjgOOG2FWCR+9qdDSt2iFhJzMu0KqSt5dM2jD23oGoUEZi5041Gms0tnQg/z5HmH4XghynNkZiAyEPplyknloZjfSsJ9TzxkDvxPlw0JUlbOojVuH4YhbhJFtN9PCx0k6bjQ0qLrslR1P4SxpqOCegjDguMw4JyMpUcwInXpO+3IUvfXccbgYWtkH3Yy4lb8auBlXKfFGokQDHyoYbIxj5SzesUcM4OjEZdx8R1lusdOf0o9t7wdVCDmMrFnLpBHrSznMcrAhiGgGMqZ+auE4+sV8Z0FNafkzM13TiSl9yTWqoxMoQG+sijLxLCCpbg0QmQZRcKvwKQvTMvU20x/YxFIMkeW/idvi4rlpLQT6kAwjDYwdaG9REb0+sX1hnf0DZNEakYmNy8KuEMqbwYl4ti8tO0V5id92JW30r1l9WRCQVlisx69phBMLzUldnE6IeLXfCaUpGTF9QcKZMd8RWltzMPcVMOwOIBoFiYmhpnBEPtGaAeI0DmbxVZcGJOKXcmZugJ+QmnKV3YEXVPMvVB3IEi7AkyZ8+tbXAn1SivAEZW+G5hmByrMZnhQT0Gup9Knr0hSQpwevoOf+oUnCmtsr3NLY8JMr8L6T10mfaqXK2zpM7xCirV0sqk7sZ+kbcSwcMrjSIIPIjYQelZaNxieBORxNsXxaLcmMi7Bvvv8AdUD6nyFRVR7Xx/KMaHStqrxWO/X4RZgMOji5iL5kFiYmC7Ekk6edbFSALz0n0Fs1bdPpx0E64dg2uBjaIEa5G19IJoygkcS19y1kCwZ94/aB8YxV0qbVwQQZ1AB26jQihWOehkiqsKbEPaWvZnAKuHttlBYLlzFYLDmQSJiZA5QBXl9ZazWkZ46z5xrCDczY5JijjXECjpbBAQH4eo3P0/OmdPUGUsesy7GwcRouBs5Bctp3eoJAzHw7Ean39qWNtm7axzOwu3Ij24jsQA0Jpp15/KkgyqDnrCcnpMbkoT3bANrr0HMxREP9xlvhGVzEhhqZIOpiJNBcsxyY1Wyr1g128OWlcqnvJe0EcQhdWBMwIYzoOtRtxB7yeJ+4hgheVpEE6g9NDHtUJaUbIlLEFi4MQf8AhckmHEZSZMaERAaORmnhrQByIoNJzgGTuKwxRirCCN6fRwwyIuyFTgzEYeatvxBkQnDWyKo5zKDMYWFal2xLYYxjYws0LztsKmmLzZeHEGQao+p3DBEIPD2ByDCVsNtS5cR6vT2dJ8xGDaNKlbBmGs0j7ciRPG8Q+bKa2dOi4yJhWuwJDT1l0r1Lrmbggt21WbdVCrBb1nSs2+kkS0nuK2dDWZX7LYMDcuRI/iMqDWpVzMK9MGLMDxHI8HY0eyrcvEmptnMsOH4lSN6yrUIM0ktBEMu3gBvQlU5nNYAJOceuTaePwn+/9a0dKvtiX8MYHW159f0kpYcVqkT6lS47w65i2cjyEAclHlUcmMKVUcd/xhWEwj3ToGcdTsPUHf8AelTgmUsZVHtkD3TvFi9ZBGZkWRoDprrEbCqtSvUiKvo9HqVGUHy4nVrhZu2zdd9pyzrrMRMzV0rwOJbZp6LAldYHvAwYuxVq5aOV5A3APnzripHEZWz+5TkRjwbiotTP7iro+OspfT52MTXjPFFvJqNRsfLmDUWOGErRpzRnnjvLzBYlXw6uiG2CgIUjKRsDCjQDmPKK8jahFpVjnmfNNWu21hnPJkhxK4UvS6QmYq2aCGnkvPny2rTqAav2TzMxyQeYbiMaQsKYUa6kQOQGnufegrWC2TIYkCFYftA7soDQx2gTm5dPWhvpFUEkSVsJjHD4tpFslWDQTJ31/XX2pdqxgtjGIcMekZ23Jc5iBBOkctYPnoJpfb7I2jrCAnMXXOLr3gtIoLOZJOoA8/30ppaT5ZY9oM2DOBH9l841G31/WlDkj4QoIhGURm6/Mc6VYnOIQYgSxlcNJB1MDdfIDnR8nII4gpJ8d4zZZlUo47wBlcrlAglcrBoI2HzrY01LCs+oPrFbnBOfWY2VXTUa6DXnUMT6QOIRZQHUajrUvU6pvPSRt5jPDYeaQd40lOY1tWYFKlsmaCUFRNEXWqkw1aHOIys4cRTVOm3DJjJbHAhC2hFaVdCkciDLGSXa7goPiA1pdWNFuzsYjrtILk3gciVkV7oiROHWlLlzCKYO9us904hItx+ElTWVqKDjcJJGRIfjuGGtV0zmZeqrGJG4mxBkVrK3EzQe0YYDEERrQbFBllOI4t3SedKFQJJafrqAgg7EEH3qyNtIMmm41WK47HMgr7G27Id1JHyraGGGRPpNOsDKCO87w+Jk1BWPafU7mjvDcYuKMoOkRH9fWq7jNDFbnJHMYWrwuYdgx1V83rKkD6mrg7l5ksu20FRwRj8cxd/GMUCT4QZjz86GWOMQ6Bd27vD+J8R762gI8SjKT1BH9qs1mQIGrTeWzeh5iJW1qJVWwcT5ib8CoA5kX3hUM9Q7GYt7uGDG06BVyAOG1gDUEiWB3mvMeIIqW4DA554nzfUD+o3eBcaw1u/cNi8AMozqwaHXwyWkiBzBEbD5G07vUnmJ34I7RJ8E7Wibs/cvrcZrKqLSkqGvK2Zln4lTSD8t6b1IqKgOeT/j6/GLKCrez098pMbeItm6k5l2QAQAOYHPWs+tQXCN0PeFfOMiAKW7oNcTK+6kAAkbnMDqBvqN4NH434U5HeUBO3JHMY4nilvwBSWa5lDqPEB4YgcuZ0FLpQ3OeAM47QpsHbqZL9reJXbGJZUyqgUEEaENpmU8tJHzFaWiprtpBPJzKW8HiL+Hdv7trQg3FmIckFT1U6n2o9vhSPz0+EhWZessOyHbBMVc7vVbsZspmCv4gRII1G8Vk67w5qE3/wBvrDoxMssTfFvxGNBHpWUiM3AhDjM8w7Q37eKvkqTH4s+b7xIIGyjoK9HpUemvDdfhM+1tzcTRcKD8JLkDckdZqd8pid4DiARYJiJJnzNGVj0HSSOI0w3aIZkKg5JBfTUjXQfQ1m26QtuJ6npG6tQKyPTvLm3DAEbEAj3rDKkTfBBGRPwSDXAycCMLO1bmmIKwDdZqKbWVinjBkVk6ts2iGUewYxFfQzMufjS1nSWWZOKScQwg15ZBFJ2KSCJMiO0mHImsqn2X2mK6peJB4la1lMxO85wdS8mO7JMUo0gzRjESaiCPWTvavhhP81BP4gPzp7R3Aew3ynovCteNvlMfhJixd1rQYcT0dNxBzGFm/Qis16dRDUxGlUxNBL+J3baoxDI02LaVEOW4gT3BNWAmc9oBi7H4nlRkWYviOs2qZQdnu1mOVUw9u6uUeFS6zkBO5M6xPOaQ1Wh0pY2uvPXjvPIszmVnBsI6XBfxl0Pddv5ZUiCR8bHLy1URpWXfYrJ5dC4UDn9IBl2nc3XtG3CVa5mDDXMQQBAGuoHl0pa8hMESiZMb4QQCArHKPiEkrI3B8qWKljmMVJkxXasm47g6gKfESDO8RHL1g70wzCtQR6wdi+1gRTjriYXCm+057bhQAYMnQDXbSmaw19/lDoRmCROJ5xju0dy7eS9AW4hLCBpmzSCQTqdpPlW/Xo0rrNfYy5B6zbFcOvXme/Gtx2crzALSIPMx1iqrdXWBX6DGYNrQx5nzs7i7mExVq+xNtRcCsSskqfjGXmInb21rtVWmopasc8evftzLhsYxL3tR23BD27eoZP5dxDGU6EHrptB9NKxNH4ZjDN2PIMhr88CTGHxA7t8p8XLrmPTzrRZTuGYtCLzrYAXOWgqrADRWPU8/So2F+ZdcCF4nEqrhTIc/eYSixzJzS3pQ1TK7uvunEjMK4TbNzwg5nbYCCTqAI8hOvQDpQbSq8ngTlRnOF5M9Q4dYNu0iMczKoBPU8zrXmrbNzlhxmelprKVhT2m5ahQsHw/FQrFWMVoUO9XI5EROpQuUbgw98esb022tGOIUAesnOLcUEnWllraxtxgrtQqjAlQHr6IYpPxel7JZZxmpQwwmbil3BHMmR3au+qqTNYxXddxF9SwCZnmV/FgmOdaqoQJh4yZ8tMVMEEHoRB67GpPI4ltpjI44WwC+mkxzjlQPLLHid5ees1xRLqHtDxdGIXY+ZGx86quFOHhVp9IP3d/e8VGoy20aCfNyv3QOXPSr5q6J9T+nvhVqrq9phF3E+EBvEgExqP6j9KYqvxw0e0niIBw8QAFSQRBGhBpzIIyJ6fT2hgCsOta0IzYr5EKtVUmPV8T49zqYA1J6CuEX1Wp8tSZ+4Vw7vmlmKpuTEaeU/pU22isTzWo8S2/GDWOF9/eIw6tkmAWMnL+I9Cd45Vz3+Un9Q8xBw1hy09D7K8AtCQsEr8Rjn0HX1rIutstPWStAj9+zbDZHM+IkK3vrz5bUoDd12nA90z7aSWj3s/wg2x8OrH6cz6CaWap9SRwf51MJTQqg7pUYXhwUEbzv/frXoNL4X5Qwecjn+d5JcdBOjwqz/wDjXaJAj8qZbwzTbfbX9IMtukVxfsNYuYrvma41uPFYL/ymOUqCyxuN5msk3LQDXX279x85WypcTyH7ReDrgceCtsdy8XUA8IgkhrfSARoANiK2dMxsqK556Z/WLYyCI24bd762HRQinaegMSADA51mWr5bbWOYoVIOJ9xXClvBlYTkbQ+eUGfTWuS5qyCveWBIiDjPDyqwqBSDAA5zz/KnaLctyZCn2uZlgkQWi1xirSNN8o6vGxPIb1NhbfhRmSRzxHdp1MzBViTOswwjf0O9KEEQZM0fhZa419kW6pBlSYGogbDarBz5e0HEtknmHdl8Y+FS+SP5jgKh5KuuZwx9RA8qW1aC5lHYcn9ozp7vKDHueku+znHEuYdTdur3gJDbAyWOXTqRG1Y+r0xVztXiauk1IavLMMx3mFZxj8je094C5pWxolJTmeb8RTNvEUnirgRNN/Z1z0i6vYBjMBu3mfUmiqqr0nEFus9fmvUu805yTSrtmEUTkGgkws4xXwmg6g4SQJG8ZwHeAg156u0o8rdSLFxFHBME+DdWQC4LjAMrZQBMgENlLAjw6bEE+Rpm25bgc8Y6fz3xCupqzth/aTDWXuLcPdZSQrMwQFII1BInblVKXfBC5+AzCeWC0me0GPtFrgKpeTP4AsNsdCrAwoiJp3TUWhQeVOOcyGRs9Jhd4uHsvbvJkuMyta7va3ruxGywYjnVhQVsDIcgdc95XGQQYHhbMCZLFQFYxHnJ1Jkk86I7ZPpB3oQvAhavQzEgs7udl2xJDDwN+KJkeYqo1wp46z1vg+kvRd9h2oegPX/QhX/0+ePDd16Ff0OlD/8Allzys9CuoRO8ywvYu9MXGC/6dZ9zEVZ/Eq8ZQRkapcZzDMZ2DOT+XcIPnBB9Yg0JPFfa9oTK1qDVcbyuPp+/4ycxHDbtkNZYeO5CAjUEMYJHtNPpdXYQ46DmYA0FlepVW79D2M9f7F9nbVrDqMgLRqYBJ9aCo8722j2oOxtojyxZTvCY1XSY5fs1yoMkiCbO2UFlwQK2KXBUCZ7AgzOyFBMLHt0oFIrVzhcSzbiOTNWcA+v1o9l9dZ579PfKAEwTE33JhVBXWZ3OmgHTXrWRdr7LWKVplecnP87yyr7QzEuFxOZipzQ3h1GmYch57/SsWs/1Pa6Hgwl47Tzz7beEl7KXQJ7oknyVgqsPTwqfat/QsUuK9jEOhxIHhXakW7AtsGZx4QYEBZ0UQeQn6Ue/Rmyzd2gWqJORGeF7U2y7KMwXk0HxabQNQaWfROFB7yPJbtKnB9jHx+W87m0hAi2IzsebMYOXlprtQftBU7awCfWaNWgGM3ZHwjK99l9nkzg/7JHqfDUC+8fexDNodMw4yPn/AKk7iuz93B3ALih7EZUKiIP+fzk8/LWieYrcnr3mfqdC1XtDlfX95tiCyWgQFUkRlmQf9qB+xQharttUcesUIwIFhsM6+NWzSfEhAgTrImjFgBx1lO0Lxz51AIywQenLWqmwtxJlMnF/5YIhRGgGwHIViHTe2ZsjUHYDJ3HYku0mtKmraJnWEu2YPHlRGg8cwd2I0rgAZODPXs9bTWTUCzh7lLtZChcTtDVlPecZxiGkUvqW9mQBFOJs7wJrz1ww2YZek807WdphYd1Rf5xIiYhABAbQb66D+07eh0HmoGY+z+f+oljcxMSYDs9iMcvfXLwEnTMSzR1Cjb0rZBp04C8LGUT0EW8S7OXLd1kT+bkgEgEQSJgqddpowIYZBzGUUYzM8FiL2HuASbeuqsCykc5XmN9qBfp1cYYfvJapHEaYPiq93ediuYv4gAZOZpBt+UzvsAPdCzTneqjpj8vWI20bRg9DGvY+4cQ5zKPCZnlrsPP/ALUtrh5K8HrG/DdDVY/mEcL+faep4TDAKPOvMu5zNSywlovxOKNp45cqZrq80cdYVtnlF27THiGOJTvACQpIYxsQYM+4NWrp2vsPWC0+po53HE/cPx0iSd9qi2rHAjdlasAV6RX2vwzO+He0uZluiVGpykGTG8TFO+GIz76wCciDrToW/tPX8Ja8Fu3AABbYabkqJ+U/lW3pvDbkUbiBEdUtZJ9oQy5bvzIVd5jOZ/3kAPSjN4ew+634QAanGCfw/YmMMDiWMnKFcDVDo2nPTQjzBI/Khmq+oluP58orbWo75B79v58ZnxjjtrDFWZSxOpy7hesc9YH/AGoVmprqcHGSflE7H2DmTWP7eK1xhaB5wcqzoNS0nkc1Iai2x7fNTgcY45gTf/asouEcRN1FzLlcqCduY5jcHyIpE2bTuC89MiMV2buDFvHXa3l0ld5jSeun70qlyn2T2h7SCmYYttMTaK3wjBgQdoYMIIInn0pyhmIB3AEdImMN94TxLt92BsYQM9i/IBk2n1ZVJ0ykakDz+da9GssZ9li/MQp077PMA9npntn4z99lPZsXrnfXBmUfAPPrVPELjkVL847pKAqeaflPVMBevC8qIrQCJOyZJ1G510PLUj3pSpFAGIzZjad0re8DGKZBDsB2iG0qMwXj3DUe2QRIIgjqDVtVpgBuWX09mTtboZ4Vjz3OJuWLhywfCdgynVTO0xofMUEV5QMsxtbp2ptK9u3wjDBYkQyzsZ5kECNZJPXlQiCIsJ+xOKFxm7sZ2+8qkzp1XcfKoII5Y4Bk7SZ1hXugMrrlG6+h5SNDt667VA8skEGHRiBgzRRRjgCTmHWrEjypGy3nAl1XdBcRhAa5bDLtVPQbuNUc6cs1ajiaQSL7vFBmAmkzqsn3TiR0hf8AiIjejHWriVM5t48NSdurz1EleYNxq6Fs3LhbLkRnkbwqkkfKaDX/AFbFUdyBJsGFJn854rEtcdnfVmMnn7enL2r26qFAUdBFBKfs92uTDqVFsgEglVIAJAiZ3n29dKHdSlo56+sYrt2HiOcL2pw97FWWVXRiGV2fLBkCEgbgEEz51XS0GonJzmGa0NKDtNwq3esnbMolW5j3pxhkSiPgyD4KqFHs3I1kqeY9/UTWPqd6sHWaVBS1DU8adhcULRuI2hzwfkNvKlfEa94Vh6Rjwmvaj1nqD+k9KwnFhprtXnn05jNmlMW8examWn7piNwZEEajz21pjSowwInriatNtPciTVjEYnvlt4UM9sjUHUKfvAud19da2qNCNQu5hz6zP0umNo3ucD8/hLzg3YlyFa9cIUbopKqD+GQQWjbePKtWvw6hOq5Pv/mI59uShTXUD8zn+fSV3DOCWbXwJHnl3/rTwwowuBM+/V22feP4xuMOP3qPrVN0TNhnxrQHkOfT1qMzgxMi8Z2ttXMbZw2HcMQzG5d0KqotsSAZ15Sf2FtU21CM4JmuuiarTtZbxnGF79ep9OJDdpOJd5jFUPmCgBTsCQpK+kmNPM1glMISee3ynnNVb5l3EY9jOFlXW7c0uMCEVtDzlm6cj9edK6l/MPlp/qRQpHtHrLK1jbdnNlUO40LgQJkSideZJ9Kqnl1owAycdf0H7y+8Ic9587W8Rt27aNcPgkmJ1IKnQfSgBbHwojljoteT3iXs7xq0ysMywuupA15FidBtTCoUO1h7/nE62Bnm/bMNexGIKrcazCjvArFAcomG2ia2NL7Nak9fSep8Ltqs0r6ZyMH8/USn+zDFBLCDyg+29Ja1ttxaW8nFKr3Al8eJqJI3NQtygcRb7Mx6zLCcUhpP7miVWANL2abK4EcXccCuppyy3K4MRWkhuJ5Z29wNtm70jUCC2ugmRPlqeXOk6WYZA6ZivjCjKHvg/nJbCYvI8SNOUwZ6T5c6P5W6P6H/AIybaw9z7SeQAM/X9vxlRw57l8C2pKWhLOVjUdAeWvL38qQ1da0EORknp6fwRDW+G6jRv5LHK9iP5wfdCcZhVQQu2+pJ/Ola7GY5MxrTg4EVg04WJlS8bp8I9KSPWOVNwIG51oo6Qu7mST9qrpcknSa0/sSbffFjqruuZv8A4+5IIqn2VQMQLam3Ocwn/H7hHSqfZUEq2rtPGY14bxUoxOVmB15ExuY60rbQGHYR6i3yznkzLtT2iF3C3EtyAUeZ5iNB5b1fQ6Py71ZvUQ1mtD+yvE8lCE7V6qSJwwPMRXS80sEggjeukg4j3E9ob4VVzFYERO486nccYly0XWsYWdSdI6eutAtXKw9L5cQ04wrezT8QE+o50t5YavHpNOu7ytTnsw/ET0nspdVkBfWa8/rVKthZs2uzJlZQ8M4HYvu9xlDLb0yyYLQGEjykVqeE6Ysm+z5TN11jbVRue8tsLg0QlVUDQRoBIBk/v0r0A4ExmsLDJjm2gI9daoSYkSQYFx/jNrCWjcuHyVebtyVf15UG60VLuMGSByZEW+J3MR47lwwZ8AJVFOkKFB10J1M15XU6y62zBYgeghqVWzqcQftil58Kbdq++WJKzv8A5CfiynTypjTa+zT2Ctm3L7+o+cNVeujuDY3D8R7xPIeCcWNk3LgHiYG2A3Sf5mntl9zWxqPb4hfEvEA64XvKYWkS/wDxOInLOa3b5udIgclGkk+lZZLNXsT6zBx7RYzbFcSuXbq3pa3lIKbQB5zv59aomnVEKnnPWVNhJzKDifGntqhZRkP/AKqyywRuB93677zSSaVWYhTyO0YfA/eRvaXjjYm5lDyiyAf8oJkj1JJ9xWnpqPKXLdYs7Fj7p3w/ESBm8QUEKD8KDeY2kx+VcyyC5PWUvB0jxWyQRqNQV89B+9qrWecGHqsI6RWbww95jGVHJLROVWJ1PkCfTWrXJ5o46z1Xg+pFuan69o9tcRDCQw05Tv6Vn+WR1m01O0zE8VU8/wC1HVCIQaeMf8Z8OrCANZ0EDrXOzHiKnShTkyK432gF5DBkZ/D6LoG996bp07JwZnUaH7XqPtFg/pj7v/lj9M/XpFPB0BcswDQCYIzAkmBIO+80e7hcCafiVxp0dlo69B8TKrsgLveOmVhakjURv91Ceuh+dIa6xfJC5ycgj9f56zP1mqqt8PU2OGc46dfeSPdyJW43h4a0BpnP3uU9PpWMlu1p5SyhXHv9ZI4zCPaALiJ+h6Hz51p12LZ92Z1tT1gE95+scSAEGuanJyJ1V2ODM7+PEGN6laj3jPngDiQdhJrYYwLGH2koRMCTGFnCk5RGrbfONelBawDPukipiMzTFqVOUr4gMqtJEkGYPtOlVTB5zx3jYXbxMcHYF0MWuCYKsoGuhmIGkaVZ2KYwPnJVc8yUxFg23I6HQ9a2K7A6ho4hyIRbZGGsUTMLidl7abR7VGZIifFXszE1IlSZkjRUEZl0bE1a7NV2w7WkiVnAeN5UCztWXqdNlsz0ek1AasR/w3tncwbtcCd5ZeO8XYggQGBg7iB7Cj6JvLGyD121gGYcevpKex9s2GA8Vm8fKEb65hWiLfdMmyqvqrfhA+J/bY5Yfw1lVSNe9lmJ9FYBfrQnsf8AtEvRpdMf/wBiflgfoYl4v2iv4x1e84ZokKBC25A8IH58z8qzL2Lnc0wdayG0rV93tMrHGWt5gvNvrEf0pR9Or4zFmvfGPSUlnjheySx/c6TSJ0+18Cd5hIyZ59fCnFXC/wD5amTrvzhfUmK21yKgB1k53ge6d4jihvXS7ew5ADYDyFR5e1cQdrEmOMDxQNcUToNT+goeCvJlMxvdK3EO8EE5eU6bj05+lX2qRu7y2ciefXmVHZR11npyFMKCygmTjIzCbd9o3OU/nA261QoJTbKvs5xPuxrsdNenM/nSNoOeJas4jvDcRti9rBDIVg/ekj4vlQvaxmei8HQs7Y9IHxXsiXGfBvkJ/wDSZjk/2G+76HTzFGq1KnhxPQ/aba+Osk7i3bTlbsq40Kncfr603hSOJr0MGQMSMe6ff8TcbMajyl9JZ/K9MwEsWPU0UDECzbjPQOzHZ+wLX84y7ENozLkjaMpGutZeo1OWwJl+I1m5fKYez+sI47xA2UZ1cOzNkRdFK6SWyzt5jcmlKqFsYeneeX8Q0zafknr0meCx17EW1CAZkHiAkeHSG1O51mq2VVUsS3Q9Jm7mYcTntfjXHdoW0KywjXMI1Y8+kcoqdDUvtMBB6tm2quZLG7JrS2xHE1C1XMmBf4eAdKMbDCET6LEVG6UImmKx7yoXQb+WiwfU+tVSpcEmOq5YDEB4rjmXMBMMNmGsxqd9/wBaLTUGx7pBzGmMwgw9lSxSGtw0ASxOp1POl0fzXIGesIy7ZMYq819ttB8O078zWlWBUPzhquIvuqVMHSmg2RxGwswuPVhIaCMatBGfKmdmfRUS4MMwjEedUZMxyi5k4EpsJwjF3rZKWiFIg6fED0zzmPkKF5KL7RjrapmXaTEvEeCX7Li26MrtACkaknaKIHQjcDxEXBUZUzXi/ALmGvW7TmWZFcwDA1IK67xG/nQKdUl1ZdexxE7LiFMr8DYGWeeu/MwKyrGO7EQVcjMEtWo89T031ohaCIjB74S0BO8H6iKCF3PIPAkHisazFpOhJP1rZSsACMKvAnWGuaVDLzKOvMMw10jbehOuYJllKuLPd+KFMHlFJtycCRzIy9dzXGYcj84MD8q01XCgRgLhQIZgTOh8zt+VBs4g3j/ADwmdl/f50lYeZCLmAcPxpbE7mF/Pn+Qo9le2r4z1Hgq7M++ehYLjSrAbYVlLWwORN2xVYH1h+K4fh+IWw7oc6ysglSBvBKmCOnqetMW2vSuREEt2MVB4kN2l7HXMOpuWm7y2NWB+JR103FH02sW07WGDD+c3UGKOCAs2m/70o95wI1VdxmWdhTaUZsw9uv8A2rJchzxFtR4tQg4O4+795s9i27C5ceE0HigDUkBfIzPzoe5lG1Rz7p5LV3tqLDY/H6Rvg7KWriooADBpO5g853I2pOxmdCx7YgRhSAO8RduGy3FtLBUKHB3JLTz6aCn9AuVLfKLaw4IX5yZtinzE4bboRlCYxu4SKEbcxwpiB3LFWDQZWBX7RnRo6Ty60VTx0l67APZi7Eqp8LNJ1iBOvv1ijpkcgQpEwxYKrbttmIBmCABBMkLBM89+tEQhiWEnnEoxwvPlyQE5gQIB6Ugbtuc9Zamw4w0muN4dgSMkx00PoeprR09gx1mwyHaCBJ9rLfhb5E/lTwZfWLlWPaYthn/A3/tP6VYOvqJQo3oZjV5SaJFRCLiNOCXLa3VN0+EGSN5jYVwjCmW69r0LhyyhLZHdqZ+L8ZA3jppSmsFjrsTMMigDMKwHaJsVfNxcqi2hUAQfimCZMjVfOs3U1LXQKz6/9wbmNnsd/ZZWEsFJU85AnQ+1Zqt5dg2niKWoGEhjjm7sFTAPTcVr+WN+DEwOMT9Z4koH73Nc1JJlSky4pjhkBn7vX1/Sr01ndiUC5YCTWQkwvijTQE/l71o9o1iH2eGX+Vm6fS25/pQmde5H1neUx7GMsHwvET/9vejr3Vz/AJaA7LjqPqINtNZ/ifoYXxLC4jJAw9+dh/Ku/XSh1Ku7OR9ZC6d88qfpAuHdkMc+q4S/5ZkZP+OKae1P8hDGpzxiUXDewfEACf4YqfO5aHv8dKWWKTgHiQNNZnpGP/gniAtlQtsT/wDsX+k0LNe7JjNOkJYbuneKMH2Gxtm4GFtWHMBxr6Gi2ahLFxN2nbU2V6S1wHZO80Zgq/6iJ9NCazSGjj6ukSr4fws2UAWBrJOmvyquD/cZnW3BzxP2KwoMyRB3EbzvQxWFbcDLI5xiS+E7L4PCAsoYtBGa48j00ED5UxbqGs4lxnHPSRFzi7tOU6IdBJIgHw770UUKOveefsYc4lF2fxmGvWnS6QHcgHNoCOUHYa/0pHU13VuGToIvlWBEoRhFQznzQgy7Sq5cp20OnOkfM3DBGOfqZHKmIrnDv4lobw5AVDLqCATGYHf+9OC7yBkc57Rd1Nh57TnC9lwjgtclQeQj5mal9cWXAEqun5zmfuLYFEuHLsQCfInf9fepotZk5g9Siq8b4vB6UHJE1XqETXsPRlaLNXFOLw9NI8TtqI5EAtYDMyShJzakag9JHLl8qMbdoODCBw68dYzu9nC2YqYJ1A1iY5mgLquQMQgJxzGvBuCmzbgnMx1J5bbDyollD2ncOJU28wbjnCgwLAeOJ/1R1/WhJvqbDdI/pNaUIU8j8pM2GUn4dfz9CDTbBh3noF2mM8LeUHmPUA/UUuwJhBxDFxanVT9Af6f1qhUjqPxk9YWMdA1VD6p+oM1wz2JlSPUTa1xi2u6W1/2VGv0q5BPvlRgQk8dtxqEPoSsfnNQF9xnZPrOLfErTtKswI627FwD/AHc31qxJXqPzlcA+kLHEbg+C5Ybya21s/Rj+VUwsnYv+MzvYjk2FsOOoyf8ACyirBz/lKmms/wBsxbEpBIw4UDf+SDv0gifauyxOM/jJ8tF7fhPw4pbGpW0PUMn0KmqlTnofz/WWAWH4bigPwk+WQ2SPkdaGR6iXxDreLYb3oH+a1/UaVYAShEIW8/O5ZI81Kn556sAPWVMzbE3s0CyrLp4hfuIPPRZircesrthS3WB1W6PNbxuD/wDpr9Knd6Suz1my4lySFe8SI3tqw1nmqidutd7U7avu+s7S5eg5pjkTbZPnLVBB7iQNnQTlAXGjwfb/AOamKpgy+QO0/W1uhj/MDDkMkx7qBNVyekg7T2m/dsdyPL4gfllH51Ow9zIDjsJi1gydW+Z1qoQ9oTeJ559oGNYXVt5WVFBOsxcYx4hPTUUxUnu5mdrLs+yDxJHB3AWMDU70w4OJmFhmOOG4Y6smmUZi34fWlbX7GQABLbg1/DsArYhHvx+JcoEToBpWbYj4PskD4SQwJ6wbAYhrTeJCRrrI/ryrnVXHX5QIzunT8ZWCIJY6gcoPU7ioGmbOe0izULXx3ijF3ixLHUmmkUKMCZzuXOTLHF2dDQSs9M6xG2GkmrhD2i+2B4nA1wcqcGDerM7wGBqr2E8CDWnEoMNgad0un5yZDJCWtACt1FULFmXEQcTYCay9biQnWQnF07u6pQfFOgAEDnrG361Wk70OT0no9FYzpzyRCFvzqCP9xRPTefpyqhXHX9ZoA8QpSG+IKQfxZTBHRSKpyOk4nPWEvazJOTMRyC2RPuxI8+VWDDpn85UjviDnvfu2D6d9aX8jV1ROpcfQwTO/ZfxEMS2zWC0Zb4Bi33sgwdIYdR5b1OE3Yzx64nbm25xz8YPglxAPjtsZ5d7ZYD2dz+VSy19mH0P7Tg7d1/L945w2CJX4FXXaFb/guAczyqhIlgILbw7jQAL6W7f/AFWobMplgCJ3ggwZg7tpGzLPPcGI+tQQD/1JBMJt3bhYhSNPxXZPusGK7C/wTstNLlvEEgZLTCRI1bnrsBUqVEg5MY9zfhYtWd+g+uYR8qkn0ncTc4e+RB7sDyK//GKjPr+kjI7RjgLZyRpm1+7ccb9C0/WrDGZUmMTbyL43VR6ZB9ZirYzBboO162ql3vKE3zF7mUbAa6AcvLXzruM4z+csAx6L+UHPanh66HGWZ/1g/kxNE8lj2P0lG3g4InTcdwwstiRdVrC6FwLja5gIGmupUaCqFCG24hFR2O0Dn5QTAdr7OIuC1h7b3SdScpVEHViWBA9qk1EDJELZpLKl3OcfnCW4i38Rbw9u2hlGuORC92oIAYyCSGYsN/unfWhhWK5AxBsAFzkk/GbYK4GZ/ECAzIAJklIDliTyJiP2IVQTItcqucSG+07D3XcMV/k21ENoNXMEA7n4Rpyimdx3TJs5EkuF4UCWO5/f9aHa+eBFcSm4FwxXDrnILKQRpqCOnOs/UXFcHHQyyrxiLm7NXbLyRP4WAJB+W2k0cayu0RY1kRji8U62wLgg6A89DsR19+lARFL5WSzbFy0CW+XYsdzH0AA/Kj7QowJn2MbGLTrEXIFQokBSZbX+IWz99fnVRWT2nqirQL+KSfiFHVMCU2H0mV2+h+8KVurY9BO8szfCXrY3YVFVRByZVqz6RomPtAfGvzrVRlUQRpf0inivF1mE8Z8tvc1W3VY4EJV4Vbecngesnsb3zzsPafzpI2qxy00q/BqU6kmT+KwjLJJJJ3J3plLAek0a6FrXagwIBgsYgdrV8Tbuc+jfsDXkQKa2nbuXqIpeAG2t0MpuzHDFFlrN0ZjLANmPjRjmUhhqGEkbA6dIoN7qXDLBVowQq0D7K8Mv2rly1fDLmYPbae8RgCQyFuRIKxMHQ6ciTUtW6hl/aC0+9SVaLu3vDnw7rcsd+LbAl4Lm3badArA+EHoduXQG0pR1wwGfgIK8sjcE4jv7N8W1+26NnFxCviaWRlKgaH8WhJ1nXTTQC1lQUgjEJp7SwIMlu2HCMbg7ry2IOHzHJczuy5SfCGYHQiY1iYpulq7FHAz8BFX3oeScS0+yuzcuYZmulyTdOVnlpQKo8JblMj1BpPVqoswI1p2O3mF/aU5w+HJtZ7bMUOZZUDxiQGHMiZH60LTp/VAI45/KUvYgZBm32e8Pe/hQ99rmdmJVmGuTSCM24OuvnpU6itN+BL6d22ZMC+1hb2GFlsOL9tMpFy4hPdbjIG6NvqYmRvyNpq0IIIEFfYwxtJiP7Mrl/E4sm9cxD21U65nNsPIgOZyzBJAq+oVFTgCRQ7M3JMve3+HNrAtczuGRlylJEgmCDHw9ZOnhjnqqi5OITUOdvBxPMezv8Xi8UiLcxLWgw70pcuAIp/E2YAcjG8ba02y1ohOBntwItW1jMBk/Wexdp+FscDfFvvGudyRbVCZzgeFhrJO3PlpJpKoBbATG7HJXAnkHY/srfxd9Ll22xsK0sbkgtEyFDatrudtCJnSnrrVrXAPPui9NbMcnpPXO2fCP4jBXbVgL3jKmXWAcjq0A8jCke9IVuqvuMeRmDDPSeRdn+yl2/eFtrN0KGy3CEgpBhtW0kdKdazAyDNRjT5RJIzjjM9G+0Pg7Jw63ZwtsuiPbBAJZsuqqQN3JYqOfppIWqYGwknrM7T2Ysy0I7A9nr+CtFr7KrXSALO7CATJI0nyHz5VOobgQ+p1SajCqOneOcLwWzav3MUzvcv3PCTJC27YAi2omNMq6npOlDLjaFMUyzcAYH85nS8StzIWBsAAIAA0rlzuyYs6M3eSfbG8+JuJbRT3S66iMz6yZ226xzqtjknEA1JPERYjhrrsmmxiDB3jSg5I6yn2dhDcPg+7QucwuAysERAg/PcUJ1Zu3HeX+znGY7bE3QgJYZSNAND895pJKVdtqiDSsseJPX8E7aM0gEn59a0lQr0gn0Fj9Wn63giKgqxlR4YR3n18CTzrgplx4fjvPoFPTVn3LUSJ0F/c1Uzp2AP2aqZ2Jli7+VfCRJ0HP1NUJwIxp6hY+D0m3BkBMnY7UocE4M12GBgR++DHKKIUGOIIN6xLxfhehqigoYVSDIbtBw/nzFaGmui+r0+9Zr2ex4KlHzZl5DcjlE1OorwQR0MQpsypB6iU/Dsely0bneMVAnnIygkgj8XKPKl2rIbYZbeCu4QnhfEnvIjWWDo0SW+6Pvq3MESdOcDlrVmrNbbWlNyuu5Zrbxdq1d/h7b2kvHxi2ISSdeQiTExvGsVJSxhvPT1lQyKdo6+kfJeuOIkZIgyATPQdQQSDryHnFAeJLAA5mOExIJiy6OLbFLgUr/LIX4QANwYEac+kVxRl5acGU9Iza472yXKi3l1zKNQJzFw2gWI5dakM3aVZVzzBuH4vvIezdV0IMMCPKII061JRlPPWcGVukZJibrIxuZFSNzoSIOYuDAUf32rssekghQYPgwMidwLZtESvdgBMv+XKYNcd+eZy7O3SMbTsQfhNvKQQw3PODPwxMiPeuBPaQwXPMFsWVFlP4VbXdkqVFuMmVmGZlggHSTp/apYNk7ushdo6QlcTlR3dgtpROYkACN9xoNqGoJkvgNPgy3ER7LKyMMwKkMHUjSDz5fKpdCox3ko4zk9INxrGW8DYbEYlwM0C3bGYs5AmAM0FtTqAIESTpRk0xZM95UWmyzavSEcO4gmJRXsNIbYj6hgfhIO4oBBB295crs+9P1nitoXjh1uB76qXbKpKrLRGbXxa7b7mBtRHUoMicamIDsMA9PfBcPiGbEG0uVu71vMXM2wykqu3xE6kcgB1gUFZIy3X9JZmGOP4ZlxniCBe7tmZPibl5geprvZHAlBk8mJlvD9g1Iadife98/oanMnE+E+YqpM7EyYeY+tVOD1nYnGXrH1qVCgYEjAHSfcg8qtxJxOTbFdxOnSWfL86sokGKQx8qNKzoE+VRIn4sfKoM6fg56CqEToHxBtV96E0f0XUzXDXyIilmE0lwY6w2PPOoDGUZRDGugiDzoysD1kBcciR/HbG/0q1XBxDnBWS2NWVS4nxqApHMhTAP0FPo3JVuk87cdlhxOuEcSCMzL4cxlhrBPWNh7V11ZIAPbpC1FOSO8Y8Cvfw73GtMCrnN3euUGd1005iNeXShXMbAAw5HeTVUqE4PB7QftFwoYi/31p0tEgZgQ05wTLyF3OlFp1WxNrAn6Re7Rlm3KRLHhnFH/hzbuN/MNtl7xZXUqQrAkCDsfKkmZRZlRxmM7SUweskexeDxOExAc2syMMj5XTQEzmylhMHlH1p7UX1WJjOD8DEaKLEfJGR8RL3tjjDfwN21ZV2uMUAAlfCHBYzoIgER50pprUV8sYzqKnKeyJMfZ2mKwl9lvWj3Nwblrcq6iQfimCJHypnU3VWLlTyPjAaeqxThhxGP2i3cXijat4dSbQBNxRctqGbN4ZDMCwAHpJoentqCnfwfgf2ltTTYxAXkRl9n6PZS4t609slgRNwOriI0VXIUjmYEyN4oVtqcYbPy/wBS2modQQwm/wBotnF4uymHwsJbMm8z3Ft5uQtwJJXmeulF011SHc35St1Nh4Ez+zbguKwaPYvkPbJDIEdnVT94QVETIOhg612pvSwgpJpqZAd0z7ddl8fjbsi/bt4cBQtotdiRqXcKsFpJg8hFWqvrReQc/KVaou3XiUHZRP4fDJamyXQEeHMEYyYJhJk89N5pZrQzkiMtUAvA4k1xzsLicddN7E49CwEKi24RB+FA1zQfU85pv7WoGFH1MFWrJ/oSwv2iLJtrdFuQAWtkBvOCfhnrSQs2xuplDhyucdj0gHAsEmFV+7DS51Zmtl9NABl06n3NQ17MYfVWtqW3P9ADiK8bxWzYzW7AylmzORzY7liDLN1JJNVZnfrFHYJx3gK8RBjXl08zXDMBmb28YOtEE7M2XFDrVpOZ97/96VWTOu9rp0+h/WrYnT6G9fnVsTp0PeuxOm1teunvVwJERBAOX7+VEkT6dtqrIg7t5fX+1QZ0wvM37NUM6B3XJ1NDbmMaV8Pj1mtm/FBZZqAxphsSKEeJbE3bGQJrgxzLhe0ScbxIyTz/AHpTFIy0q5xknoJNG1Te6eYsbcxb1gl/CTqND9D60ZbMcGQrlTPlvEFTlP5z/SpKhuY3XYG6QuziydJH+9/SKEyARgNmMbOKcRGnpP60Eos45jO1i255vmf+agso7fz8JI6wqzxAER4uny9H9KoUIOf5+UIORid/4pEeIr+/Q1KoeYNodh8cTB7w/X/lFRx0nczY4w5xMn2XmffpQzxCrgwn+MBLbjYaEDlPJAfqatjjmVJ5hfBbLMTq/wD7v1NWVINnh2MLAQozHaTBj11T6GpOJKg959VLgAkEDlqf+q0+9QFIHM7Kk8fz8J9RjzGvv/z1JkgcwPFXMviYleXMb6alWM/KhGGURfi8Y2qoYPMncehnX1ipVeIG2w5wIpt8KB50TBiu2FWuFAbV2DJ2zccKH7NWxOxNl4ZU4kYmycOPWo2mTidjA+f51OJ2JqmFNXAM6aphD+/+9WnTsYLXzqcTszYYMiry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xQTEhUUExQWFRQXFxgXGBcYGBUVGBYYFxQYGBYXFBgYHCggGBwlHxUUITEhJSktLi4uFx8zODMsNygtLisBCgoKDg0OGxAQGywkICQsLCwsLCwsLCwsLCwsLCwsLCwsLCwsNCwsLCwsLCwsLCwsLCwsLCwsLCwsLCwsLCwsLP/AABEIAK8BIAMBEQACEQEDEQH/xAAcAAADAQEBAQEBAAAAAAAAAAAEBQYDAgcBAAj/xABFEAACAQIEAwYDBgQDBgUFAAABAhEAAwQSITEFQVEGEyJhcYEykaEHQlKx0fAUI8HhFWJygqKy0tPxFjNDksIXNFNjo//EABsBAAIDAQEBAAAAAAAAAAAAAAMEAQIFAAYH/8QANxEAAgIBAwIDBQcEAgIDAAAAAQIAAxEEEiExQQUTUSJhcYGRFDKhscHR8CNCUuEG8WKiFRYz/9oADAMBAAIRAxEAPwClw9nQDpXz1mjD0gmHWLOtVr5aU8vEJuW9KatUlZIWLsTb0pRTzB218RYX1pnEzgecTC6aus6B3HowEgmfbMzUNBZOYysWaXZoyq5hPc0LdCbIvxiUxWYnaMQMEijYg1afRfiu2ZhQ0HxnEoG9XSjJkNZiA8NxDF8xO9GtQBcCTUxzmXOCxC5d6yTweZso4xNs1DJhQROg1UMuDPjbV0g9JP8AEEAJp+o8TNu6ydvrrT6niZ7TC8KusA8YcPwukmgWvIVMxktiBS+7mMCviflwk1xsxINfGZw2GipDxZhB7mlEHMqIDiGpmtcwoES4m4M1M7cQ2OJxb1NceJWPeG2KUsfEiU2CsUq10soyY3s4Ok31OJp06bMZ2bIAik2t3dZr1VBRiZXLNVDznSLsfh5Bpui4q0R1NIKzW0sUJjHTDMLvRNN9+DYQy4ulali5WDEW4xYBrKddryXHsmTrNrTQHExCMtmcXBNSJczB1ogMGZ1hxrUP0lQOY4sRSjRxBNm2qghSOIvxAphIlYuYgxnF7S6Alj/l2HudD7U/XprG5PE2tF/xbW6hQzYQH/Lr9B+uItxHGFOwb6frTK6UjqY//wDTdQG5sXHwP5f7gid48sEJA9dKaWjjiaY/4joFUCx23euQPwxPqYjLrt5Hf1HWhPSe88/4x/x23QJ51bb07nuPj7vfGWE4x50q+nnn1uxGVrtCBzmlm0ZMKNZthSdpB0oR0Rlx4jCV40rc6GdKywo1qtFmOxU0zXXiL2WZim/cppRFmOZxvFT0lGlDgLOgpC1uYxWkbW8LNKmzEcWrM0fCRVRZmc9GBB3sxRA0Ssr4iTGrBNO1nMUA5ijE3Ip2o4hlER3tW0pokYhGPEbcLwckaUpdZgQXU4lZg+GkCYrMsujAoJEc4GxFJ2PD6ernmOEFJmbdYxNhXAiHnLVXMmA44DKaNV1gbgNszxAg05qU2vBqeJphW1qlP35zRgTpWx1WB7xZxBtDWVcP6ks/3DJp2pgTHYYmLXKuFg8zK69WAkGcYe/rUsshDmNcNiKWdI0hhzXABJMAddqAFJOBHFTdwOslu1PF0NnJacMWYBoM+GCT/Qe9ami0zCzc46fnN/wfwi4akW21kAcjPr2ifhlu06qh/wDMZtzyA5D1rdrC/Oexua1SXH3QOk+8TwAXUZviC7bgzqvX4SKhyh6H4wdWrDcEj69PcfSEYriZthLeTLbgHlLj+9Slyn7sDSKr82K4Y8jjsZmlhr+a7cIRNdeZ5BVHkNKnBfkw1mxF8nbuz27fOfhwS4y5lIK8geY/Wo+z56RS6vQWDyrql+g/DvFvclTrI6g8tY+VKuCODPBf8g8B+wkXUnNR/wDU+h93oflCFFAnmMTeyxFUYAyV4MNFtmUsFYgbkAkD1NByoOCYwAxGQJz/AIdccSqkyCR5xvHn5VPnIp5M4VORkCCcPtsXii2EBYJeTiWfC8MdJrIusmpRVnrHtq1FIs2ZoqmJ0RUCSRF2OEUxXzM3VALJzHHU1o19Jmd4kxYpxITPEX2bXioxPEqTK3gVkRNZmpaF04y2ZUWRpWY3Wa4xtm6aUM8yq4EJttQiI/UczYGqRqcXLlWCyCcRfibm9MIsUds9YRjbRmRWxr9M27cINWnOHWlKKTnmWJhRuQKeJ2iUijiF7Q1mH2nlbGwsnTdFOBZklgTP1tZricS9aboR3Qoe4xnyxOXwgjSpFhzzONAxxBrDwYojDIgF4MnO0fGWuubYP8tDH+phuT6cq0dJpgi7j1M974HolqrFrD2j+A/3BcJxRraFUgTu0a/OnwxUYE9AyI5Bbt2m+DdLrKhi24M94JmB5cz02qltm1N2OYnr9aukrLkk9gPf+0rE4jZkIWaWnweKMpHhjSB4Qp3kydo1yrEJG8dZ4BmLHee8xxvCVRYcl7TbGBKHkwPI6+ke9Vq1BJyOo/GX0mrfS2Cys/7+Mm+ITaPclw2UztETsCDzj861qrd6A9J9D0GoTVJ5+MExjgOOG2FWCR+9qdDSt2iFhJzMu0KqSt5dM2jD23oGoUEZi5041Gms0tnQg/z5HmH4XghynNkZiAyEPplyknloZjfSsJ9TzxkDvxPlw0JUlbOojVuH4YhbhJFtN9PCx0k6bjQ0qLrslR1P4SxpqOCegjDguMw4JyMpUcwInXpO+3IUvfXccbgYWtkH3Yy4lb8auBlXKfFGokQDHyoYbIxj5SzesUcM4OjEZdx8R1lusdOf0o9t7wdVCDmMrFnLpBHrSznMcrAhiGgGMqZ+auE4+sV8Z0FNafkzM13TiSl9yTWqoxMoQG+sijLxLCCpbg0QmQZRcKvwKQvTMvU20x/YxFIMkeW/idvi4rlpLQT6kAwjDYwdaG9REb0+sX1hnf0DZNEakYmNy8KuEMqbwYl4ti8tO0V5id92JW30r1l9WRCQVlisx69phBMLzUldnE6IeLXfCaUpGTF9QcKZMd8RWltzMPcVMOwOIBoFiYmhpnBEPtGaAeI0DmbxVZcGJOKXcmZugJ+QmnKV3YEXVPMvVB3IEi7AkyZ8+tbXAn1SivAEZW+G5hmByrMZnhQT0Gup9Knr0hSQpwevoOf+oUnCmtsr3NLY8JMr8L6T10mfaqXK2zpM7xCirV0sqk7sZ+kbcSwcMrjSIIPIjYQelZaNxieBORxNsXxaLcmMi7Bvvv8AdUD6nyFRVR7Xx/KMaHStqrxWO/X4RZgMOji5iL5kFiYmC7Ekk6edbFSALz0n0Fs1bdPpx0E64dg2uBjaIEa5G19IJoygkcS19y1kCwZ94/aB8YxV0qbVwQQZ1AB26jQihWOehkiqsKbEPaWvZnAKuHttlBYLlzFYLDmQSJiZA5QBXl9ZazWkZ46z5xrCDczY5JijjXECjpbBAQH4eo3P0/OmdPUGUsesy7GwcRouBs5Bctp3eoJAzHw7Ean39qWNtm7axzOwu3Ij24jsQA0Jpp15/KkgyqDnrCcnpMbkoT3bANrr0HMxREP9xlvhGVzEhhqZIOpiJNBcsxyY1Wyr1g128OWlcqnvJe0EcQhdWBMwIYzoOtRtxB7yeJ+4hgheVpEE6g9NDHtUJaUbIlLEFi4MQf8AhckmHEZSZMaERAaORmnhrQByIoNJzgGTuKwxRirCCN6fRwwyIuyFTgzEYeatvxBkQnDWyKo5zKDMYWFal2xLYYxjYws0LztsKmmLzZeHEGQao+p3DBEIPD2ByDCVsNtS5cR6vT2dJ8xGDaNKlbBmGs0j7ciRPG8Q+bKa2dOi4yJhWuwJDT1l0r1Lrmbggt21WbdVCrBb1nSs2+kkS0nuK2dDWZX7LYMDcuRI/iMqDWpVzMK9MGLMDxHI8HY0eyrcvEmptnMsOH4lSN6yrUIM0ktBEMu3gBvQlU5nNYAJOceuTaePwn+/9a0dKvtiX8MYHW159f0kpYcVqkT6lS47w65i2cjyEAclHlUcmMKVUcd/xhWEwj3ToGcdTsPUHf8AelTgmUsZVHtkD3TvFi9ZBGZkWRoDprrEbCqtSvUiKvo9HqVGUHy4nVrhZu2zdd9pyzrrMRMzV0rwOJbZp6LAldYHvAwYuxVq5aOV5A3APnzripHEZWz+5TkRjwbiotTP7iro+OspfT52MTXjPFFvJqNRsfLmDUWOGErRpzRnnjvLzBYlXw6uiG2CgIUjKRsDCjQDmPKK8jahFpVjnmfNNWu21hnPJkhxK4UvS6QmYq2aCGnkvPny2rTqAav2TzMxyQeYbiMaQsKYUa6kQOQGnufegrWC2TIYkCFYftA7soDQx2gTm5dPWhvpFUEkSVsJjHD4tpFslWDQTJ31/XX2pdqxgtjGIcMekZ23Jc5iBBOkctYPnoJpfb7I2jrCAnMXXOLr3gtIoLOZJOoA8/30ppaT5ZY9oM2DOBH9l841G31/WlDkj4QoIhGURm6/Mc6VYnOIQYgSxlcNJB1MDdfIDnR8nII4gpJ8d4zZZlUo47wBlcrlAglcrBoI2HzrY01LCs+oPrFbnBOfWY2VXTUa6DXnUMT6QOIRZQHUajrUvU6pvPSRt5jPDYeaQd40lOY1tWYFKlsmaCUFRNEXWqkw1aHOIys4cRTVOm3DJjJbHAhC2hFaVdCkciDLGSXa7goPiA1pdWNFuzsYjrtILk3gciVkV7oiROHWlLlzCKYO9us904hItx+ElTWVqKDjcJJGRIfjuGGtV0zmZeqrGJG4mxBkVrK3EzQe0YYDEERrQbFBllOI4t3SedKFQJJafrqAgg7EEH3qyNtIMmm41WK47HMgr7G27Id1JHyraGGGRPpNOsDKCO87w+Jk1BWPafU7mjvDcYuKMoOkRH9fWq7jNDFbnJHMYWrwuYdgx1V83rKkD6mrg7l5ksu20FRwRj8cxd/GMUCT4QZjz86GWOMQ6Bd27vD+J8R762gI8SjKT1BH9qs1mQIGrTeWzeh5iJW1qJVWwcT5ib8CoA5kX3hUM9Q7GYt7uGDG06BVyAOG1gDUEiWB3mvMeIIqW4DA554nzfUD+o3eBcaw1u/cNi8AMozqwaHXwyWkiBzBEbD5G07vUnmJ34I7RJ8E7Wibs/cvrcZrKqLSkqGvK2Zln4lTSD8t6b1IqKgOeT/j6/GLKCrez098pMbeItm6k5l2QAQAOYHPWs+tQXCN0PeFfOMiAKW7oNcTK+6kAAkbnMDqBvqN4NH434U5HeUBO3JHMY4nilvwBSWa5lDqPEB4YgcuZ0FLpQ3OeAM47QpsHbqZL9reJXbGJZUyqgUEEaENpmU8tJHzFaWiprtpBPJzKW8HiL+Hdv7trQg3FmIckFT1U6n2o9vhSPz0+EhWZessOyHbBMVc7vVbsZspmCv4gRII1G8Vk67w5qE3/wBvrDoxMssTfFvxGNBHpWUiM3AhDjM8w7Q37eKvkqTH4s+b7xIIGyjoK9HpUemvDdfhM+1tzcTRcKD8JLkDckdZqd8pid4DiARYJiJJnzNGVj0HSSOI0w3aIZkKg5JBfTUjXQfQ1m26QtuJ6npG6tQKyPTvLm3DAEbEAj3rDKkTfBBGRPwSDXAycCMLO1bmmIKwDdZqKbWVinjBkVk6ts2iGUewYxFfQzMufjS1nSWWZOKScQwg15ZBFJ2KSCJMiO0mHImsqn2X2mK6peJB4la1lMxO85wdS8mO7JMUo0gzRjESaiCPWTvavhhP81BP4gPzp7R3Aew3ynovCteNvlMfhJixd1rQYcT0dNxBzGFm/Qis16dRDUxGlUxNBL+J3baoxDI02LaVEOW4gT3BNWAmc9oBi7H4nlRkWYviOs2qZQdnu1mOVUw9u6uUeFS6zkBO5M6xPOaQ1Wh0pY2uvPXjvPIszmVnBsI6XBfxl0Pddv5ZUiCR8bHLy1URpWXfYrJ5dC4UDn9IBl2nc3XtG3CVa5mDDXMQQBAGuoHl0pa8hMESiZMb4QQCArHKPiEkrI3B8qWKljmMVJkxXasm47g6gKfESDO8RHL1g70wzCtQR6wdi+1gRTjriYXCm+057bhQAYMnQDXbSmaw19/lDoRmCROJ5xju0dy7eS9AW4hLCBpmzSCQTqdpPlW/Xo0rrNfYy5B6zbFcOvXme/Gtx2crzALSIPMx1iqrdXWBX6DGYNrQx5nzs7i7mExVq+xNtRcCsSskqfjGXmInb21rtVWmopasc8evftzLhsYxL3tR23BD27eoZP5dxDGU6EHrptB9NKxNH4ZjDN2PIMhr88CTGHxA7t8p8XLrmPTzrRZTuGYtCLzrYAXOWgqrADRWPU8/So2F+ZdcCF4nEqrhTIc/eYSixzJzS3pQ1TK7uvunEjMK4TbNzwg5nbYCCTqAI8hOvQDpQbSq8ngTlRnOF5M9Q4dYNu0iMczKoBPU8zrXmrbNzlhxmelprKVhT2m5ahQsHw/FQrFWMVoUO9XI5EROpQuUbgw98esb022tGOIUAesnOLcUEnWllraxtxgrtQqjAlQHr6IYpPxel7JZZxmpQwwmbil3BHMmR3au+qqTNYxXddxF9SwCZnmV/FgmOdaqoQJh4yZ8tMVMEEHoRB67GpPI4ltpjI44WwC+mkxzjlQPLLHid5ees1xRLqHtDxdGIXY+ZGx86quFOHhVp9IP3d/e8VGoy20aCfNyv3QOXPSr5q6J9T+nvhVqrq9phF3E+EBvEgExqP6j9KYqvxw0e0niIBw8QAFSQRBGhBpzIIyJ6fT2hgCsOta0IzYr5EKtVUmPV8T49zqYA1J6CuEX1Wp8tSZ+4Vw7vmlmKpuTEaeU/pU22isTzWo8S2/GDWOF9/eIw6tkmAWMnL+I9Cd45Vz3+Un9Q8xBw1hy09D7K8AtCQsEr8Rjn0HX1rIutstPWStAj9+zbDZHM+IkK3vrz5bUoDd12nA90z7aSWj3s/wg2x8OrH6cz6CaWap9SRwf51MJTQqg7pUYXhwUEbzv/frXoNL4X5Qwecjn+d5JcdBOjwqz/wDjXaJAj8qZbwzTbfbX9IMtukVxfsNYuYrvma41uPFYL/ymOUqCyxuN5msk3LQDXX279x85WypcTyH7ReDrgceCtsdy8XUA8IgkhrfSARoANiK2dMxsqK556Z/WLYyCI24bd762HRQinaegMSADA51mWr5bbWOYoVIOJ9xXClvBlYTkbQ+eUGfTWuS5qyCveWBIiDjPDyqwqBSDAA5zz/KnaLctyZCn2uZlgkQWi1xirSNN8o6vGxPIb1NhbfhRmSRzxHdp1MzBViTOswwjf0O9KEEQZM0fhZa419kW6pBlSYGogbDarBz5e0HEtknmHdl8Y+FS+SP5jgKh5KuuZwx9RA8qW1aC5lHYcn9ozp7vKDHueku+znHEuYdTdur3gJDbAyWOXTqRG1Y+r0xVztXiauk1IavLMMx3mFZxj8je094C5pWxolJTmeb8RTNvEUnirgRNN/Z1z0i6vYBjMBu3mfUmiqqr0nEFus9fmvUu805yTSrtmEUTkGgkws4xXwmg6g4SQJG8ZwHeAg156u0o8rdSLFxFHBME+DdWQC4LjAMrZQBMgENlLAjw6bEE+Rpm25bgc8Y6fz3xCupqzth/aTDWXuLcPdZSQrMwQFII1BInblVKXfBC5+AzCeWC0me0GPtFrgKpeTP4AsNsdCrAwoiJp3TUWhQeVOOcyGRs9Jhd4uHsvbvJkuMyta7va3ruxGywYjnVhQVsDIcgdc95XGQQYHhbMCZLFQFYxHnJ1Jkk86I7ZPpB3oQvAhavQzEgs7udl2xJDDwN+KJkeYqo1wp46z1vg+kvRd9h2oegPX/QhX/0+ePDd16Ff0OlD/8Allzys9CuoRO8ywvYu9MXGC/6dZ9zEVZ/Eq8ZQRkapcZzDMZ2DOT+XcIPnBB9Yg0JPFfa9oTK1qDVcbyuPp+/4ycxHDbtkNZYeO5CAjUEMYJHtNPpdXYQ46DmYA0FlepVW79D2M9f7F9nbVrDqMgLRqYBJ9aCo8722j2oOxtojyxZTvCY1XSY5fs1yoMkiCbO2UFlwQK2KXBUCZ7AgzOyFBMLHt0oFIrVzhcSzbiOTNWcA+v1o9l9dZ579PfKAEwTE33JhVBXWZ3OmgHTXrWRdr7LWKVplecnP87yyr7QzEuFxOZipzQ3h1GmYch57/SsWs/1Pa6Hgwl47Tzz7beEl7KXQJ7oknyVgqsPTwqfat/QsUuK9jEOhxIHhXakW7AtsGZx4QYEBZ0UQeQn6Ue/Rmyzd2gWqJORGeF7U2y7KMwXk0HxabQNQaWfROFB7yPJbtKnB9jHx+W87m0hAi2IzsebMYOXlprtQftBU7awCfWaNWgGM3ZHwjK99l9nkzg/7JHqfDUC+8fexDNodMw4yPn/AKk7iuz93B3ALih7EZUKiIP+fzk8/LWieYrcnr3mfqdC1XtDlfX95tiCyWgQFUkRlmQf9qB+xQharttUcesUIwIFhsM6+NWzSfEhAgTrImjFgBx1lO0Lxz51AIywQenLWqmwtxJlMnF/5YIhRGgGwHIViHTe2ZsjUHYDJ3HYku0mtKmraJnWEu2YPHlRGg8cwd2I0rgAZODPXs9bTWTUCzh7lLtZChcTtDVlPecZxiGkUvqW9mQBFOJs7wJrz1ww2YZek807WdphYd1Rf5xIiYhABAbQb66D+07eh0HmoGY+z+f+oljcxMSYDs9iMcvfXLwEnTMSzR1Cjb0rZBp04C8LGUT0EW8S7OXLd1kT+bkgEgEQSJgqddpowIYZBzGUUYzM8FiL2HuASbeuqsCykc5XmN9qBfp1cYYfvJapHEaYPiq93ediuYv4gAZOZpBt+UzvsAPdCzTneqjpj8vWI20bRg9DGvY+4cQ5zKPCZnlrsPP/ALUtrh5K8HrG/DdDVY/mEcL+faep4TDAKPOvMu5zNSywlovxOKNp45cqZrq80cdYVtnlF27THiGOJTvACQpIYxsQYM+4NWrp2vsPWC0+po53HE/cPx0iSd9qi2rHAjdlasAV6RX2vwzO+He0uZluiVGpykGTG8TFO+GIz76wCciDrToW/tPX8Ja8Fu3AABbYabkqJ+U/lW3pvDbkUbiBEdUtZJ9oQy5bvzIVd5jOZ/3kAPSjN4ew+634QAanGCfw/YmMMDiWMnKFcDVDo2nPTQjzBI/Khmq+oluP58orbWo75B79v58ZnxjjtrDFWZSxOpy7hesc9YH/AGoVmprqcHGSflE7H2DmTWP7eK1xhaB5wcqzoNS0nkc1Iai2x7fNTgcY45gTf/asouEcRN1FzLlcqCduY5jcHyIpE2bTuC89MiMV2buDFvHXa3l0ld5jSeun70qlyn2T2h7SCmYYttMTaK3wjBgQdoYMIIInn0pyhmIB3AEdImMN94TxLt92BsYQM9i/IBk2n1ZVJ0ykakDz+da9GssZ9li/MQp077PMA9npntn4z99lPZsXrnfXBmUfAPPrVPELjkVL847pKAqeaflPVMBevC8qIrQCJOyZJ1G510PLUj3pSpFAGIzZjad0re8DGKZBDsB2iG0qMwXj3DUe2QRIIgjqDVtVpgBuWX09mTtboZ4Vjz3OJuWLhywfCdgynVTO0xofMUEV5QMsxtbp2ptK9u3wjDBYkQyzsZ5kECNZJPXlQiCIsJ+xOKFxm7sZ2+8qkzp1XcfKoII5Y4Bk7SZ1hXugMrrlG6+h5SNDt667VA8skEGHRiBgzRRRjgCTmHWrEjypGy3nAl1XdBcRhAa5bDLtVPQbuNUc6cs1ajiaQSL7vFBmAmkzqsn3TiR0hf8AiIjejHWriVM5t48NSdurz1EleYNxq6Fs3LhbLkRnkbwqkkfKaDX/AFbFUdyBJsGFJn854rEtcdnfVmMnn7enL2r26qFAUdBFBKfs92uTDqVFsgEglVIAJAiZ3n29dKHdSlo56+sYrt2HiOcL2pw97FWWVXRiGV2fLBkCEgbgEEz51XS0GonJzmGa0NKDtNwq3esnbMolW5j3pxhkSiPgyD4KqFHs3I1kqeY9/UTWPqd6sHWaVBS1DU8adhcULRuI2hzwfkNvKlfEa94Vh6Rjwmvaj1nqD+k9KwnFhprtXnn05jNmlMW8examWn7piNwZEEajz21pjSowwInriatNtPciTVjEYnvlt4UM9sjUHUKfvAud19da2qNCNQu5hz6zP0umNo3ucD8/hLzg3YlyFa9cIUbopKqD+GQQWjbePKtWvw6hOq5Pv/mI59uShTXUD8zn+fSV3DOCWbXwJHnl3/rTwwowuBM+/V22feP4xuMOP3qPrVN0TNhnxrQHkOfT1qMzgxMi8Z2ttXMbZw2HcMQzG5d0KqotsSAZ15Sf2FtU21CM4JmuuiarTtZbxnGF79ep9OJDdpOJd5jFUPmCgBTsCQpK+kmNPM1glMISee3ynnNVb5l3EY9jOFlXW7c0uMCEVtDzlm6cj9edK6l/MPlp/qRQpHtHrLK1jbdnNlUO40LgQJkSideZJ9Kqnl1owAycdf0H7y+8Ic9587W8Rt27aNcPgkmJ1IKnQfSgBbHwojljoteT3iXs7xq0ysMywuupA15FidBtTCoUO1h7/nE62Bnm/bMNexGIKrcazCjvArFAcomG2ia2NL7Nak9fSep8Ltqs0r6ZyMH8/USn+zDFBLCDyg+29Ja1ttxaW8nFKr3Al8eJqJI3NQtygcRb7Mx6zLCcUhpP7miVWANL2abK4EcXccCuppyy3K4MRWkhuJ5Z29wNtm70jUCC2ugmRPlqeXOk6WYZA6ZivjCjKHvg/nJbCYvI8SNOUwZ6T5c6P5W6P6H/AIybaw9z7SeQAM/X9vxlRw57l8C2pKWhLOVjUdAeWvL38qQ1da0EORknp6fwRDW+G6jRv5LHK9iP5wfdCcZhVQQu2+pJ/Ola7GY5MxrTg4EVg04WJlS8bp8I9KSPWOVNwIG51oo6Qu7mST9qrpcknSa0/sSbffFjqruuZv8A4+5IIqn2VQMQLam3Ocwn/H7hHSqfZUEq2rtPGY14bxUoxOVmB15ExuY60rbQGHYR6i3yznkzLtT2iF3C3EtyAUeZ5iNB5b1fQ6Py71ZvUQ1mtD+yvE8lCE7V6qSJwwPMRXS80sEggjeukg4j3E9ob4VVzFYERO486nccYly0XWsYWdSdI6eutAtXKw9L5cQ04wrezT8QE+o50t5YavHpNOu7ytTnsw/ET0nspdVkBfWa8/rVKthZs2uzJlZQ8M4HYvu9xlDLb0yyYLQGEjykVqeE6Ysm+z5TN11jbVRue8tsLg0QlVUDQRoBIBk/v0r0A4ExmsLDJjm2gI9daoSYkSQYFx/jNrCWjcuHyVebtyVf15UG60VLuMGSByZEW+J3MR47lwwZ8AJVFOkKFB10J1M15XU6y62zBYgeghqVWzqcQftil58Kbdq++WJKzv8A5CfiynTypjTa+zT2Ctm3L7+o+cNVeujuDY3D8R7xPIeCcWNk3LgHiYG2A3Sf5mntl9zWxqPb4hfEvEA64XvKYWkS/wDxOInLOa3b5udIgclGkk+lZZLNXsT6zBx7RYzbFcSuXbq3pa3lIKbQB5zv59aomnVEKnnPWVNhJzKDifGntqhZRkP/AKqyywRuB93677zSSaVWYhTyO0YfA/eRvaXjjYm5lDyiyAf8oJkj1JJ9xWnpqPKXLdYs7Fj7p3w/ESBm8QUEKD8KDeY2kx+VcyyC5PWUvB0jxWyQRqNQV89B+9qrWecGHqsI6RWbww95jGVHJLROVWJ1PkCfTWrXJ5o46z1Xg+pFuan69o9tcRDCQw05Tv6Vn+WR1m01O0zE8VU8/wC1HVCIQaeMf8Z8OrCANZ0EDrXOzHiKnShTkyK432gF5DBkZ/D6LoG996bp07JwZnUaH7XqPtFg/pj7v/lj9M/XpFPB0BcswDQCYIzAkmBIO+80e7hcCafiVxp0dlo69B8TKrsgLveOmVhakjURv91Ceuh+dIa6xfJC5ycgj9f56zP1mqqt8PU2OGc46dfeSPdyJW43h4a0BpnP3uU9PpWMlu1p5SyhXHv9ZI4zCPaALiJ+h6Hz51p12LZ92Z1tT1gE95+scSAEGuanJyJ1V2ODM7+PEGN6laj3jPngDiQdhJrYYwLGH2koRMCTGFnCk5RGrbfONelBawDPukipiMzTFqVOUr4gMqtJEkGYPtOlVTB5zx3jYXbxMcHYF0MWuCYKsoGuhmIGkaVZ2KYwPnJVc8yUxFg23I6HQ9a2K7A6ho4hyIRbZGGsUTMLidl7abR7VGZIifFXszE1IlSZkjRUEZl0bE1a7NV2w7WkiVnAeN5UCztWXqdNlsz0ek1AasR/w3tncwbtcCd5ZeO8XYggQGBg7iB7Cj6JvLGyD121gGYcevpKex9s2GA8Vm8fKEb65hWiLfdMmyqvqrfhA+J/bY5Yfw1lVSNe9lmJ9FYBfrQnsf8AtEvRpdMf/wBiflgfoYl4v2iv4x1e84ZokKBC25A8IH58z8qzL2Lnc0wdayG0rV93tMrHGWt5gvNvrEf0pR9Or4zFmvfGPSUlnjheySx/c6TSJ0+18Cd5hIyZ59fCnFXC/wD5amTrvzhfUmK21yKgB1k53ge6d4jihvXS7ew5ADYDyFR5e1cQdrEmOMDxQNcUToNT+goeCvJlMxvdK3EO8EE5eU6bj05+lX2qRu7y2ciefXmVHZR11npyFMKCygmTjIzCbd9o3OU/nA261QoJTbKvs5xPuxrsdNenM/nSNoOeJas4jvDcRti9rBDIVg/ekj4vlQvaxmei8HQs7Y9IHxXsiXGfBvkJ/wDSZjk/2G+76HTzFGq1KnhxPQ/aba+Osk7i3bTlbsq40Kncfr603hSOJr0MGQMSMe6ff8TcbMajyl9JZ/K9MwEsWPU0UDECzbjPQOzHZ+wLX84y7ENozLkjaMpGutZeo1OWwJl+I1m5fKYez+sI47xA2UZ1cOzNkRdFK6SWyzt5jcmlKqFsYeneeX8Q0zafknr0meCx17EW1CAZkHiAkeHSG1O51mq2VVUsS3Q9Jm7mYcTntfjXHdoW0KywjXMI1Y8+kcoqdDUvtMBB6tm2quZLG7JrS2xHE1C1XMmBf4eAdKMbDCET6LEVG6UImmKx7yoXQb+WiwfU+tVSpcEmOq5YDEB4rjmXMBMMNmGsxqd9/wBaLTUGx7pBzGmMwgw9lSxSGtw0ASxOp1POl0fzXIGesIy7ZMYq819ttB8O078zWlWBUPzhquIvuqVMHSmg2RxGwswuPVhIaCMatBGfKmdmfRUS4MMwjEedUZMxyi5k4EpsJwjF3rZKWiFIg6fED0zzmPkKF5KL7RjrapmXaTEvEeCX7Li26MrtACkaknaKIHQjcDxEXBUZUzXi/ALmGvW7TmWZFcwDA1IK67xG/nQKdUl1ZdexxE7LiFMr8DYGWeeu/MwKyrGO7EQVcjMEtWo89T031ohaCIjB74S0BO8H6iKCF3PIPAkHisazFpOhJP1rZSsACMKvAnWGuaVDLzKOvMMw10jbehOuYJllKuLPd+KFMHlFJtycCRzIy9dzXGYcj84MD8q01XCgRgLhQIZgTOh8zt+VBs4g3j/ADwmdl/f50lYeZCLmAcPxpbE7mF/Pn+Qo9le2r4z1Hgq7M++ehYLjSrAbYVlLWwORN2xVYH1h+K4fh+IWw7oc6ysglSBvBKmCOnqetMW2vSuREEt2MVB4kN2l7HXMOpuWm7y2NWB+JR103FH02sW07WGDD+c3UGKOCAs2m/70o95wI1VdxmWdhTaUZsw9uv8A2rJchzxFtR4tQg4O4+795s9i27C5ceE0HigDUkBfIzPzoe5lG1Rz7p5LV3tqLDY/H6Rvg7KWriooADBpO5g853I2pOxmdCx7YgRhSAO8RduGy3FtLBUKHB3JLTz6aCn9AuVLfKLaw4IX5yZtinzE4bboRlCYxu4SKEbcxwpiB3LFWDQZWBX7RnRo6Ty60VTx0l67APZi7Eqp8LNJ1iBOvv1ijpkcgQpEwxYKrbttmIBmCABBMkLBM89+tEQhiWEnnEoxwvPlyQE5gQIB6Ugbtuc9Zamw4w0muN4dgSMkx00PoeprR09gx1mwyHaCBJ9rLfhb5E/lTwZfWLlWPaYthn/A3/tP6VYOvqJQo3oZjV5SaJFRCLiNOCXLa3VN0+EGSN5jYVwjCmW69r0LhyyhLZHdqZ+L8ZA3jppSmsFjrsTMMigDMKwHaJsVfNxcqi2hUAQfimCZMjVfOs3U1LXQKz6/9wbmNnsd/ZZWEsFJU85AnQ+1Zqt5dg2niKWoGEhjjm7sFTAPTcVr+WN+DEwOMT9Z4koH73Nc1JJlSky4pjhkBn7vX1/Sr01ndiUC5YCTWQkwvijTQE/l71o9o1iH2eGX+Vm6fS25/pQmde5H1neUx7GMsHwvET/9vejr3Vz/AJaA7LjqPqINtNZ/ifoYXxLC4jJAw9+dh/Ku/XSh1Ku7OR9ZC6d88qfpAuHdkMc+q4S/5ZkZP+OKae1P8hDGpzxiUXDewfEACf4YqfO5aHv8dKWWKTgHiQNNZnpGP/gniAtlQtsT/wDsX+k0LNe7JjNOkJYbuneKMH2Gxtm4GFtWHMBxr6Gi2ahLFxN2nbU2V6S1wHZO80Zgq/6iJ9NCazSGjj6ukSr4fws2UAWBrJOmvyquD/cZnW3BzxP2KwoMyRB3EbzvQxWFbcDLI5xiS+E7L4PCAsoYtBGa48j00ED5UxbqGs4lxnHPSRFzi7tOU6IdBJIgHw770UUKOveefsYc4lF2fxmGvWnS6QHcgHNoCOUHYa/0pHU13VuGToIvlWBEoRhFQznzQgy7Sq5cp20OnOkfM3DBGOfqZHKmIrnDv4lobw5AVDLqCATGYHf+9OC7yBkc57Rd1Nh57TnC9lwjgtclQeQj5mal9cWXAEqun5zmfuLYFEuHLsQCfInf9fepotZk5g9Siq8b4vB6UHJE1XqETXsPRlaLNXFOLw9NI8TtqI5EAtYDMyShJzakag9JHLl8qMbdoODCBw68dYzu9nC2YqYJ1A1iY5mgLquQMQgJxzGvBuCmzbgnMx1J5bbDyollD2ncOJU28wbjnCgwLAeOJ/1R1/WhJvqbDdI/pNaUIU8j8pM2GUn4dfz9CDTbBh3noF2mM8LeUHmPUA/UUuwJhBxDFxanVT9Af6f1qhUjqPxk9YWMdA1VD6p+oM1wz2JlSPUTa1xi2u6W1/2VGv0q5BPvlRgQk8dtxqEPoSsfnNQF9xnZPrOLfErTtKswI627FwD/AHc31qxJXqPzlcA+kLHEbg+C5Ybya21s/Rj+VUwsnYv+MzvYjk2FsOOoyf8ACyirBz/lKmms/wBsxbEpBIw4UDf+SDv0gifauyxOM/jJ8tF7fhPw4pbGpW0PUMn0KmqlTnofz/WWAWH4bigPwk+WQ2SPkdaGR6iXxDreLYb3oH+a1/UaVYAShEIW8/O5ZI81Kn556sAPWVMzbE3s0CyrLp4hfuIPPRZircesrthS3WB1W6PNbxuD/wDpr9Knd6Suz1my4lySFe8SI3tqw1nmqidutd7U7avu+s7S5eg5pjkTbZPnLVBB7iQNnQTlAXGjwfb/AOamKpgy+QO0/W1uhj/MDDkMkx7qBNVyekg7T2m/dsdyPL4gfllH51Ow9zIDjsJi1gydW+Z1qoQ9oTeJ559oGNYXVt5WVFBOsxcYx4hPTUUxUnu5mdrLs+yDxJHB3AWMDU70w4OJmFhmOOG4Y6smmUZi34fWlbX7GQABLbg1/DsArYhHvx+JcoEToBpWbYj4PskD4SQwJ6wbAYhrTeJCRrrI/ryrnVXHX5QIzunT8ZWCIJY6gcoPU7ioGmbOe0izULXx3ijF3ixLHUmmkUKMCZzuXOTLHF2dDQSs9M6xG2GkmrhD2i+2B4nA1wcqcGDerM7wGBqr2E8CDWnEoMNgad0un5yZDJCWtACt1FULFmXEQcTYCay9biQnWQnF07u6pQfFOgAEDnrG361Wk70OT0no9FYzpzyRCFvzqCP9xRPTefpyqhXHX9ZoA8QpSG+IKQfxZTBHRSKpyOk4nPWEvazJOTMRyC2RPuxI8+VWDDpn85UjviDnvfu2D6d9aX8jV1ROpcfQwTO/ZfxEMS2zWC0Zb4Bi33sgwdIYdR5b1OE3Yzx64nbm25xz8YPglxAPjtsZ5d7ZYD2dz+VSy19mH0P7Tg7d1/L945w2CJX4FXXaFb/guAczyqhIlgILbw7jQAL6W7f/AFWobMplgCJ3ggwZg7tpGzLPPcGI+tQQD/1JBMJt3bhYhSNPxXZPusGK7C/wTstNLlvEEgZLTCRI1bnrsBUqVEg5MY9zfhYtWd+g+uYR8qkn0ncTc4e+RB7sDyK//GKjPr+kjI7RjgLZyRpm1+7ccb9C0/WrDGZUmMTbyL43VR6ZB9ZirYzBboO162ql3vKE3zF7mUbAa6AcvLXzruM4z+csAx6L+UHPanh66HGWZ/1g/kxNE8lj2P0lG3g4InTcdwwstiRdVrC6FwLja5gIGmupUaCqFCG24hFR2O0Dn5QTAdr7OIuC1h7b3SdScpVEHViWBA9qk1EDJELZpLKl3OcfnCW4i38Rbw9u2hlGuORC92oIAYyCSGYsN/unfWhhWK5AxBsAFzkk/GbYK4GZ/ECAzIAJklIDliTyJiP2IVQTItcqucSG+07D3XcMV/k21ENoNXMEA7n4Rpyimdx3TJs5EkuF4UCWO5/f9aHa+eBFcSm4FwxXDrnILKQRpqCOnOs/UXFcHHQyyrxiLm7NXbLyRP4WAJB+W2k0cayu0RY1kRji8U62wLgg6A89DsR19+lARFL5WSzbFy0CW+XYsdzH0AA/Kj7QowJn2MbGLTrEXIFQokBSZbX+IWz99fnVRWT2nqirQL+KSfiFHVMCU2H0mV2+h+8KVurY9BO8szfCXrY3YVFVRByZVqz6RomPtAfGvzrVRlUQRpf0inivF1mE8Z8tvc1W3VY4EJV4Vbecngesnsb3zzsPafzpI2qxy00q/BqU6kmT+KwjLJJJJ3J3plLAek0a6FrXagwIBgsYgdrV8Tbuc+jfsDXkQKa2nbuXqIpeAG2t0MpuzHDFFlrN0ZjLANmPjRjmUhhqGEkbA6dIoN7qXDLBVowQq0D7K8Mv2rly1fDLmYPbae8RgCQyFuRIKxMHQ6ciTUtW6hl/aC0+9SVaLu3vDnw7rcsd+LbAl4Lm3badArA+EHoduXQG0pR1wwGfgIK8sjcE4jv7N8W1+26NnFxCviaWRlKgaH8WhJ1nXTTQC1lQUgjEJp7SwIMlu2HCMbg7ry2IOHzHJczuy5SfCGYHQiY1iYpulq7FHAz8BFX3oeScS0+yuzcuYZmulyTdOVnlpQKo8JblMj1BpPVqoswI1p2O3mF/aU5w+HJtZ7bMUOZZUDxiQGHMiZH60LTp/VAI45/KUvYgZBm32e8Pe/hQ99rmdmJVmGuTSCM24OuvnpU6itN+BL6d22ZMC+1hb2GFlsOL9tMpFy4hPdbjIG6NvqYmRvyNpq0IIIEFfYwxtJiP7Mrl/E4sm9cxD21U65nNsPIgOZyzBJAq+oVFTgCRQ7M3JMve3+HNrAtczuGRlylJEgmCDHw9ZOnhjnqqi5OITUOdvBxPMezv8Xi8UiLcxLWgw70pcuAIp/E2YAcjG8ba02y1ohOBntwItW1jMBk/Wexdp+FscDfFvvGudyRbVCZzgeFhrJO3PlpJpKoBbATG7HJXAnkHY/srfxd9Ll22xsK0sbkgtEyFDatrudtCJnSnrrVrXAPPui9NbMcnpPXO2fCP4jBXbVgL3jKmXWAcjq0A8jCke9IVuqvuMeRmDDPSeRdn+yl2/eFtrN0KGy3CEgpBhtW0kdKdazAyDNRjT5RJIzjjM9G+0Pg7Jw63ZwtsuiPbBAJZsuqqQN3JYqOfppIWqYGwknrM7T2Ysy0I7A9nr+CtFr7KrXSALO7CATJI0nyHz5VOobgQ+p1SajCqOneOcLwWzav3MUzvcv3PCTJC27YAi2omNMq6npOlDLjaFMUyzcAYH85nS8StzIWBsAAIAA0rlzuyYs6M3eSfbG8+JuJbRT3S66iMz6yZ226xzqtjknEA1JPERYjhrrsmmxiDB3jSg5I6yn2dhDcPg+7QucwuAysERAg/PcUJ1Zu3HeX+znGY7bE3QgJYZSNAND895pJKVdtqiDSsseJPX8E7aM0gEn59a0lQr0gn0Fj9Wn63giKgqxlR4YR3n18CTzrgplx4fjvPoFPTVn3LUSJ0F/c1Uzp2AP2aqZ2Jli7+VfCRJ0HP1NUJwIxp6hY+D0m3BkBMnY7UocE4M12GBgR++DHKKIUGOIIN6xLxfhehqigoYVSDIbtBw/nzFaGmui+r0+9Zr2ex4KlHzZl5DcjlE1OorwQR0MQpsypB6iU/Dsely0bneMVAnnIygkgj8XKPKl2rIbYZbeCu4QnhfEnvIjWWDo0SW+6Pvq3MESdOcDlrVmrNbbWlNyuu5Zrbxdq1d/h7b2kvHxi2ISSdeQiTExvGsVJSxhvPT1lQyKdo6+kfJeuOIkZIgyATPQdQQSDryHnFAeJLAA5mOExIJiy6OLbFLgUr/LIX4QANwYEac+kVxRl5acGU9Iza472yXKi3l1zKNQJzFw2gWI5dakM3aVZVzzBuH4vvIezdV0IMMCPKII061JRlPPWcGVukZJibrIxuZFSNzoSIOYuDAUf32rssekghQYPgwMidwLZtESvdgBMv+XKYNcd+eZy7O3SMbTsQfhNvKQQw3PODPwxMiPeuBPaQwXPMFsWVFlP4VbXdkqVFuMmVmGZlggHSTp/apYNk7ushdo6QlcTlR3dgtpROYkACN9xoNqGoJkvgNPgy3ER7LKyMMwKkMHUjSDz5fKpdCox3ko4zk9INxrGW8DYbEYlwM0C3bGYs5AmAM0FtTqAIESTpRk0xZM95UWmyzavSEcO4gmJRXsNIbYj6hgfhIO4oBBB295crs+9P1nitoXjh1uB76qXbKpKrLRGbXxa7b7mBtRHUoMicamIDsMA9PfBcPiGbEG0uVu71vMXM2wykqu3xE6kcgB1gUFZIy3X9JZmGOP4ZlxniCBe7tmZPibl5geprvZHAlBk8mJlvD9g1Iadife98/oanMnE+E+YqpM7EyYeY+tVOD1nYnGXrH1qVCgYEjAHSfcg8qtxJxOTbFdxOnSWfL86sokGKQx8qNKzoE+VRIn4sfKoM6fg56CqEToHxBtV96E0f0XUzXDXyIilmE0lwY6w2PPOoDGUZRDGugiDzoysD1kBcciR/HbG/0q1XBxDnBWS2NWVS4nxqApHMhTAP0FPo3JVuk87cdlhxOuEcSCMzL4cxlhrBPWNh7V11ZIAPbpC1FOSO8Y8Cvfw73GtMCrnN3euUGd1005iNeXShXMbAAw5HeTVUqE4PB7QftFwoYi/31p0tEgZgQ05wTLyF3OlFp1WxNrAn6Re7Rlm3KRLHhnFH/hzbuN/MNtl7xZXUqQrAkCDsfKkmZRZlRxmM7SUweskexeDxOExAc2syMMj5XTQEzmylhMHlH1p7UX1WJjOD8DEaKLEfJGR8RL3tjjDfwN21ZV2uMUAAlfCHBYzoIgER50pprUV8sYzqKnKeyJMfZ2mKwl9lvWj3Nwblrcq6iQfimCJHypnU3VWLlTyPjAaeqxThhxGP2i3cXijat4dSbQBNxRctqGbN4ZDMCwAHpJoentqCnfwfgf2ltTTYxAXkRl9n6PZS4t609slgRNwOriI0VXIUjmYEyN4oVtqcYbPy/wBS2modQQwm/wBotnF4uymHwsJbMm8z3Ft5uQtwJJXmeulF011SHc35St1Nh4Ez+zbguKwaPYvkPbJDIEdnVT94QVETIOhg612pvSwgpJpqZAd0z7ddl8fjbsi/bt4cBQtotdiRqXcKsFpJg8hFWqvrReQc/KVaou3XiUHZRP4fDJamyXQEeHMEYyYJhJk89N5pZrQzkiMtUAvA4k1xzsLicddN7E49CwEKi24RB+FA1zQfU85pv7WoGFH1MFWrJ/oSwv2iLJtrdFuQAWtkBvOCfhnrSQs2xuplDhyucdj0gHAsEmFV+7DS51Zmtl9NABl06n3NQ17MYfVWtqW3P9ADiK8bxWzYzW7AylmzORzY7liDLN1JJNVZnfrFHYJx3gK8RBjXl08zXDMBmb28YOtEE7M2XFDrVpOZ97/96VWTOu9rp0+h/WrYnT6G9fnVsTp0PeuxOm1teunvVwJERBAOX7+VEkT6dtqrIg7t5fX+1QZ0wvM37NUM6B3XJ1NDbmMaV8Pj1mtm/FBZZqAxphsSKEeJbE3bGQJrgxzLhe0ScbxIyTz/AHpTFIy0q5xknoJNG1Te6eYsbcxb1gl/CTqND9D60ZbMcGQrlTPlvEFTlP5z/SpKhuY3XYG6QuziydJH+9/SKEyARgNmMbOKcRGnpP60Eos45jO1i255vmf+agso7fz8JI6wqzxAER4uny9H9KoUIOf5+UIORid/4pEeIr+/Q1KoeYNodh8cTB7w/X/lFRx0nczY4w5xMn2XmffpQzxCrgwn+MBLbjYaEDlPJAfqatjjmVJ5hfBbLMTq/wD7v1NWVINnh2MLAQozHaTBj11T6GpOJKg959VLgAkEDlqf+q0+9QFIHM7Kk8fz8J9RjzGvv/z1JkgcwPFXMviYleXMb6alWM/KhGGURfi8Y2qoYPMncehnX1ipVeIG2w5wIpt8KB50TBiu2FWuFAbV2DJ2zccKH7NWxOxNl4ZU4kYmycOPWo2mTidjA+f51OJ2JqmFNXAM6aphD+/+9WnTsYLXzqcTszYYMiry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http://1.bp.blogspot.com/-VyQWJs0O6cw/UZjqruM7JwI/AAAAAAAAAQA/lnXeDuyVrgE/s400/fresh_vegetables_in_basket-2560x1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1" y="457200"/>
            <a:ext cx="3810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mediterrasian.com/graphics/JPEG/greek_sala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0951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3220220">
            <a:off x="4060580" y="3115867"/>
            <a:ext cx="703384" cy="1856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Royal 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7" y="114164"/>
            <a:ext cx="5968741" cy="31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97147" y="3301109"/>
            <a:ext cx="1292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4400" dirty="0" smtClean="0"/>
              <a:t>(نحن)</a:t>
            </a:r>
            <a:endParaRPr lang="en-US" sz="4400" dirty="0"/>
          </a:p>
        </p:txBody>
      </p:sp>
      <p:pic>
        <p:nvPicPr>
          <p:cNvPr id="3078" name="Picture 6" descr="http://2.bp.blogspot.com/-TTNj04DJbzQ/UZZ7h7b3oCI/AAAAAAAAAuM/rjimiSB1Pe4/s1600/P1070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0" y="3100918"/>
            <a:ext cx="5471501" cy="36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5848395" y="4811025"/>
            <a:ext cx="1208521" cy="464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https://encrypted-tbn0.gstatic.com/images?q=tbn:ANd9GcSDsVAoUnsQY21u4gSG3O_zroX-UgNexIsSah3h0r0IGZwQjuO5NzJleb6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60" y="3685829"/>
            <a:ext cx="3490778" cy="261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commons/5/52/Discoloured_wooden_spo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19" y="4740562"/>
            <a:ext cx="1296106" cy="19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6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en/5/55/Barack_Obama_Hope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81" y="107314"/>
            <a:ext cx="4429125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4560" y="2926080"/>
            <a:ext cx="4079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4400" dirty="0" smtClean="0">
                <a:cs typeface="+mj-cs"/>
              </a:rPr>
              <a:t>في سنة 2008 ...</a:t>
            </a:r>
            <a:endParaRPr lang="en-US" sz="4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07955" y="3113119"/>
            <a:ext cx="37064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EG" sz="4400" dirty="0" smtClean="0"/>
              <a:t>(أسرة باراك أوباما)</a:t>
            </a:r>
          </a:p>
          <a:p>
            <a:pPr algn="ctr" rtl="1"/>
            <a:r>
              <a:rPr lang="ar-EG" sz="4400" dirty="0" smtClean="0"/>
              <a:t>(في سنة 2009..)</a:t>
            </a:r>
            <a:endParaRPr lang="en-US" sz="4400" dirty="0"/>
          </a:p>
        </p:txBody>
      </p:sp>
      <p:pic>
        <p:nvPicPr>
          <p:cNvPr id="4098" name="Picture 2" descr="http://www.hawaiireporter.com/wp-content/uploads/2013/12/Screen-shot-2013-12-16-at-4.18.49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04" y="152603"/>
            <a:ext cx="5086501" cy="28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e/e1/White_House_Washing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8" y="3730559"/>
            <a:ext cx="4799632" cy="28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9360604">
            <a:off x="5205079" y="2893161"/>
            <a:ext cx="1547446" cy="74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283" y="5546830"/>
            <a:ext cx="3749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EG" sz="4400" dirty="0" smtClean="0"/>
              <a:t>في السنة الماضية ..</a:t>
            </a:r>
            <a:endParaRPr lang="en-US" sz="4400" dirty="0"/>
          </a:p>
        </p:txBody>
      </p:sp>
      <p:pic>
        <p:nvPicPr>
          <p:cNvPr id="7170" name="Picture 2" descr="http://images.politico.com/global/2012/03/120314_cameron_obama_shake_ap_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97" y="742924"/>
            <a:ext cx="7867162" cy="42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1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33338" y="3046738"/>
            <a:ext cx="3262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EG" sz="4400" dirty="0" smtClean="0"/>
              <a:t>(هم)</a:t>
            </a:r>
          </a:p>
          <a:p>
            <a:pPr algn="ctr"/>
            <a:r>
              <a:rPr lang="ar-EG" sz="4400" dirty="0" smtClean="0"/>
              <a:t>(في سنة 2016)</a:t>
            </a:r>
            <a:endParaRPr lang="en-US" sz="4400" dirty="0"/>
          </a:p>
        </p:txBody>
      </p:sp>
      <p:pic>
        <p:nvPicPr>
          <p:cNvPr id="4098" name="Picture 2" descr="http://www.hawaiireporter.com/wp-content/uploads/2013/12/Screen-shot-2013-12-16-at-4.18.49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04" y="152603"/>
            <a:ext cx="5086501" cy="28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e/e1/White_House_Washing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73269"/>
            <a:ext cx="4799632" cy="28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1862759" y="2727556"/>
            <a:ext cx="1547446" cy="74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714504">
            <a:off x="62074" y="1288152"/>
            <a:ext cx="5148817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068568">
            <a:off x="52778" y="1298604"/>
            <a:ext cx="5148817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upload.wikimedia.org/wikipedia/commons/d/de/Baker-Haigh-Nimocks-House-Heritage-Square-Fayetteville-N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2" y="3873354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123</Words>
  <Application>Microsoft Office PowerPoint</Application>
  <PresentationFormat>Widescreen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Simplified Arabic</vt:lpstr>
      <vt:lpstr>Times New Roman</vt:lpstr>
      <vt:lpstr>Office Theme</vt:lpstr>
      <vt:lpstr>PowerPoint Presentation</vt:lpstr>
      <vt:lpstr>PowerPoint Presentation</vt:lpstr>
      <vt:lpstr>اليوم 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ماذا تظنّون عن الطقس في مدينة أوستن؟</dc:title>
  <dc:creator>Valerie Montes</dc:creator>
  <cp:lastModifiedBy>Valerie Montes</cp:lastModifiedBy>
  <cp:revision>15</cp:revision>
  <dcterms:created xsi:type="dcterms:W3CDTF">2014-09-09T14:11:41Z</dcterms:created>
  <dcterms:modified xsi:type="dcterms:W3CDTF">2014-09-23T23:35:38Z</dcterms:modified>
</cp:coreProperties>
</file>